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51" r:id="rId2"/>
    <p:sldMasterId id="2147483652" r:id="rId3"/>
  </p:sldMasterIdLst>
  <p:notesMasterIdLst>
    <p:notesMasterId r:id="rId31"/>
  </p:notesMasterIdLst>
  <p:handoutMasterIdLst>
    <p:handoutMasterId r:id="rId32"/>
  </p:handoutMasterIdLst>
  <p:sldIdLst>
    <p:sldId id="256" r:id="rId4"/>
    <p:sldId id="276" r:id="rId5"/>
    <p:sldId id="278" r:id="rId6"/>
    <p:sldId id="258" r:id="rId7"/>
    <p:sldId id="279" r:id="rId8"/>
    <p:sldId id="280" r:id="rId9"/>
    <p:sldId id="287" r:id="rId10"/>
    <p:sldId id="292" r:id="rId11"/>
    <p:sldId id="290" r:id="rId12"/>
    <p:sldId id="282" r:id="rId13"/>
    <p:sldId id="296" r:id="rId14"/>
    <p:sldId id="283" r:id="rId15"/>
    <p:sldId id="297" r:id="rId16"/>
    <p:sldId id="285" r:id="rId17"/>
    <p:sldId id="284" r:id="rId18"/>
    <p:sldId id="288" r:id="rId19"/>
    <p:sldId id="298" r:id="rId20"/>
    <p:sldId id="261" r:id="rId21"/>
    <p:sldId id="275" r:id="rId22"/>
    <p:sldId id="295" r:id="rId23"/>
    <p:sldId id="262" r:id="rId24"/>
    <p:sldId id="272" r:id="rId25"/>
    <p:sldId id="269" r:id="rId26"/>
    <p:sldId id="270" r:id="rId27"/>
    <p:sldId id="289" r:id="rId28"/>
    <p:sldId id="294" r:id="rId29"/>
    <p:sldId id="271" r:id="rId3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80" autoAdjust="0"/>
  </p:normalViewPr>
  <p:slideViewPr>
    <p:cSldViewPr>
      <p:cViewPr>
        <p:scale>
          <a:sx n="80" d="100"/>
          <a:sy n="80" d="100"/>
        </p:scale>
        <p:origin x="-2502" y="-49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image" Target="../media/image13.png"/><Relationship Id="rId4" Type="http://schemas.openxmlformats.org/officeDocument/2006/relationships/image" Target="../media/image16.WMF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image" Target="../media/image13.png"/><Relationship Id="rId4" Type="http://schemas.openxmlformats.org/officeDocument/2006/relationships/image" Target="../media/image16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8E21B9-FC09-42A5-A31B-93CFEFB0FACE}" type="doc">
      <dgm:prSet loTypeId="urn:microsoft.com/office/officeart/2005/8/layout/hProcess4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it-IT"/>
        </a:p>
      </dgm:t>
    </dgm:pt>
    <dgm:pt modelId="{86751BAC-C201-411E-A5D2-E81BFDB67DF5}">
      <dgm:prSet phldrT="[Testo]"/>
      <dgm:spPr/>
      <dgm:t>
        <a:bodyPr/>
        <a:lstStyle/>
        <a:p>
          <a:r>
            <a:rPr lang="it-IT" dirty="0" smtClean="0"/>
            <a:t>compilazione dati anagrafici e descrittivi del progetto</a:t>
          </a:r>
          <a:endParaRPr lang="it-IT" dirty="0"/>
        </a:p>
      </dgm:t>
    </dgm:pt>
    <dgm:pt modelId="{C951BE76-BE5D-4B0D-8B35-2E13ED3055B2}" type="parTrans" cxnId="{74F2759F-88E1-48BA-9C1D-F9AA3E904EDF}">
      <dgm:prSet/>
      <dgm:spPr/>
      <dgm:t>
        <a:bodyPr/>
        <a:lstStyle/>
        <a:p>
          <a:endParaRPr lang="it-IT"/>
        </a:p>
      </dgm:t>
    </dgm:pt>
    <dgm:pt modelId="{5BB5B07D-4C17-4605-AC44-5120034489B8}" type="sibTrans" cxnId="{74F2759F-88E1-48BA-9C1D-F9AA3E904EDF}">
      <dgm:prSet/>
      <dgm:spPr/>
      <dgm:t>
        <a:bodyPr/>
        <a:lstStyle/>
        <a:p>
          <a:endParaRPr lang="it-IT"/>
        </a:p>
      </dgm:t>
    </dgm:pt>
    <dgm:pt modelId="{D7CBD925-6BE1-4527-A188-AC5CA49E6DBF}">
      <dgm:prSet phldrT="[Testo]"/>
      <dgm:spPr/>
      <dgm:t>
        <a:bodyPr/>
        <a:lstStyle/>
        <a:p>
          <a:r>
            <a:rPr lang="it-IT" dirty="0" smtClean="0"/>
            <a:t>allegare documentazione integrativa richiesta</a:t>
          </a:r>
          <a:endParaRPr lang="it-IT" dirty="0"/>
        </a:p>
      </dgm:t>
    </dgm:pt>
    <dgm:pt modelId="{92ADF13E-1531-48AA-B985-910660D9A937}" type="parTrans" cxnId="{FF436883-C7FF-4F01-9256-AE34ED122924}">
      <dgm:prSet/>
      <dgm:spPr/>
      <dgm:t>
        <a:bodyPr/>
        <a:lstStyle/>
        <a:p>
          <a:endParaRPr lang="it-IT"/>
        </a:p>
      </dgm:t>
    </dgm:pt>
    <dgm:pt modelId="{23055975-38E5-442F-93A7-E25EE3A29B91}" type="sibTrans" cxnId="{FF436883-C7FF-4F01-9256-AE34ED122924}">
      <dgm:prSet/>
      <dgm:spPr/>
      <dgm:t>
        <a:bodyPr/>
        <a:lstStyle/>
        <a:p>
          <a:endParaRPr lang="it-IT"/>
        </a:p>
      </dgm:t>
    </dgm:pt>
    <dgm:pt modelId="{5ED0E3CD-322F-48F8-801B-FDD0D4CDB4EB}">
      <dgm:prSet phldrT="[Testo]"/>
      <dgm:spPr/>
      <dgm:t>
        <a:bodyPr/>
        <a:lstStyle/>
        <a:p>
          <a:r>
            <a:rPr lang="it-IT" dirty="0" smtClean="0"/>
            <a:t>3) Validazione Ministeriale</a:t>
          </a:r>
          <a:endParaRPr lang="it-IT" dirty="0"/>
        </a:p>
      </dgm:t>
    </dgm:pt>
    <dgm:pt modelId="{DA4A7FB0-C247-42FC-BDF5-C4A890CECC90}" type="parTrans" cxnId="{9F4B2E99-93AA-466F-9C2A-049392BC6365}">
      <dgm:prSet/>
      <dgm:spPr/>
      <dgm:t>
        <a:bodyPr/>
        <a:lstStyle/>
        <a:p>
          <a:endParaRPr lang="it-IT"/>
        </a:p>
      </dgm:t>
    </dgm:pt>
    <dgm:pt modelId="{9A03A23C-16F1-402B-B825-4DC5533F47D2}" type="sibTrans" cxnId="{9F4B2E99-93AA-466F-9C2A-049392BC6365}">
      <dgm:prSet/>
      <dgm:spPr/>
      <dgm:t>
        <a:bodyPr/>
        <a:lstStyle/>
        <a:p>
          <a:endParaRPr lang="it-IT"/>
        </a:p>
      </dgm:t>
    </dgm:pt>
    <dgm:pt modelId="{748A5CC4-FA06-45AD-A94A-4F81F17767EC}">
      <dgm:prSet phldrT="[Testo]"/>
      <dgm:spPr/>
      <dgm:t>
        <a:bodyPr/>
        <a:lstStyle/>
        <a:p>
          <a:r>
            <a:rPr lang="it-IT" dirty="0" smtClean="0"/>
            <a:t>validazione richiesta autorizzazione progetto</a:t>
          </a:r>
          <a:endParaRPr lang="it-IT" dirty="0"/>
        </a:p>
      </dgm:t>
    </dgm:pt>
    <dgm:pt modelId="{FBB1F1EB-F9D9-44B6-AB4D-152A6F4B8C26}" type="parTrans" cxnId="{9D3FAD14-4765-488F-AD11-9674E8DCE2CD}">
      <dgm:prSet/>
      <dgm:spPr/>
      <dgm:t>
        <a:bodyPr/>
        <a:lstStyle/>
        <a:p>
          <a:endParaRPr lang="it-IT"/>
        </a:p>
      </dgm:t>
    </dgm:pt>
    <dgm:pt modelId="{92BDEB9A-BD1F-4140-8AD6-A14C6EFC3A76}" type="sibTrans" cxnId="{9D3FAD14-4765-488F-AD11-9674E8DCE2CD}">
      <dgm:prSet/>
      <dgm:spPr/>
      <dgm:t>
        <a:bodyPr/>
        <a:lstStyle/>
        <a:p>
          <a:endParaRPr lang="it-IT"/>
        </a:p>
      </dgm:t>
    </dgm:pt>
    <dgm:pt modelId="{E9101540-A6B4-4ECB-A2D4-BE80E3DC9BCD}">
      <dgm:prSet phldrT="[Testo]"/>
      <dgm:spPr/>
      <dgm:t>
        <a:bodyPr/>
        <a:lstStyle/>
        <a:p>
          <a:r>
            <a:rPr lang="it-IT" dirty="0" smtClean="0"/>
            <a:t>richiesta parere tecnico/scientifico a ISS, CSS o altri Enti</a:t>
          </a:r>
          <a:endParaRPr lang="it-IT" dirty="0"/>
        </a:p>
      </dgm:t>
    </dgm:pt>
    <dgm:pt modelId="{BBA85487-711C-4A2C-9D0A-38F177FD9182}" type="parTrans" cxnId="{A27D96F2-DE04-4B18-8914-15785388BB94}">
      <dgm:prSet/>
      <dgm:spPr/>
      <dgm:t>
        <a:bodyPr/>
        <a:lstStyle/>
        <a:p>
          <a:endParaRPr lang="it-IT"/>
        </a:p>
      </dgm:t>
    </dgm:pt>
    <dgm:pt modelId="{609D268D-25E3-42AF-8781-EA7D9905466B}" type="sibTrans" cxnId="{A27D96F2-DE04-4B18-8914-15785388BB94}">
      <dgm:prSet/>
      <dgm:spPr/>
      <dgm:t>
        <a:bodyPr/>
        <a:lstStyle/>
        <a:p>
          <a:endParaRPr lang="it-IT"/>
        </a:p>
      </dgm:t>
    </dgm:pt>
    <dgm:pt modelId="{F384971D-8D99-4721-AE1F-128FFF1C728D}">
      <dgm:prSet phldrT="[Testo]"/>
      <dgm:spPr/>
      <dgm:t>
        <a:bodyPr/>
        <a:lstStyle/>
        <a:p>
          <a:r>
            <a:rPr lang="it-IT" dirty="0" smtClean="0"/>
            <a:t>4) Validazione scientifica ISS, CSS o altri Enti</a:t>
          </a:r>
          <a:endParaRPr lang="it-IT" dirty="0"/>
        </a:p>
      </dgm:t>
    </dgm:pt>
    <dgm:pt modelId="{0B937E40-26E3-4866-A53F-C237F67A40CA}" type="parTrans" cxnId="{67CC7852-A8F0-4A4C-82F5-6271CAFA4649}">
      <dgm:prSet/>
      <dgm:spPr/>
      <dgm:t>
        <a:bodyPr/>
        <a:lstStyle/>
        <a:p>
          <a:endParaRPr lang="it-IT"/>
        </a:p>
      </dgm:t>
    </dgm:pt>
    <dgm:pt modelId="{E75DFB7C-1300-4C17-9DB2-BB039D7835E5}" type="sibTrans" cxnId="{67CC7852-A8F0-4A4C-82F5-6271CAFA4649}">
      <dgm:prSet/>
      <dgm:spPr/>
      <dgm:t>
        <a:bodyPr/>
        <a:lstStyle/>
        <a:p>
          <a:endParaRPr lang="it-IT"/>
        </a:p>
      </dgm:t>
    </dgm:pt>
    <dgm:pt modelId="{238DD3BA-8EC2-4267-BEE8-0C23884D1405}">
      <dgm:prSet phldrT="[Testo]"/>
      <dgm:spPr/>
      <dgm:t>
        <a:bodyPr/>
        <a:lstStyle/>
        <a:p>
          <a:r>
            <a:rPr lang="it-IT" dirty="0" smtClean="0"/>
            <a:t>emissione parere</a:t>
          </a:r>
          <a:endParaRPr lang="it-IT" dirty="0"/>
        </a:p>
      </dgm:t>
    </dgm:pt>
    <dgm:pt modelId="{A11C78E8-1B54-4CBC-83A0-998CC4103C62}" type="parTrans" cxnId="{843A2921-5F9C-4D15-A1FC-2451A2C66D6D}">
      <dgm:prSet/>
      <dgm:spPr/>
      <dgm:t>
        <a:bodyPr/>
        <a:lstStyle/>
        <a:p>
          <a:endParaRPr lang="it-IT"/>
        </a:p>
      </dgm:t>
    </dgm:pt>
    <dgm:pt modelId="{8EE4FDBD-2129-4C3B-945B-FBF13EE93897}" type="sibTrans" cxnId="{843A2921-5F9C-4D15-A1FC-2451A2C66D6D}">
      <dgm:prSet/>
      <dgm:spPr/>
      <dgm:t>
        <a:bodyPr/>
        <a:lstStyle/>
        <a:p>
          <a:endParaRPr lang="it-IT"/>
        </a:p>
      </dgm:t>
    </dgm:pt>
    <dgm:pt modelId="{F4BD78DF-A089-4702-A479-BCD42E9B42F1}">
      <dgm:prSet phldrT="[Testo]"/>
      <dgm:spPr/>
      <dgm:t>
        <a:bodyPr/>
        <a:lstStyle/>
        <a:p>
          <a:r>
            <a:rPr lang="it-IT" dirty="0" smtClean="0"/>
            <a:t>5) Autorizzazione Ministeriale</a:t>
          </a:r>
          <a:endParaRPr lang="it-IT" dirty="0"/>
        </a:p>
      </dgm:t>
    </dgm:pt>
    <dgm:pt modelId="{111CB6C6-C43B-4512-ABA0-821031E15FF8}" type="parTrans" cxnId="{88480A8E-1423-40D0-B05F-1EE55F1D2DA0}">
      <dgm:prSet/>
      <dgm:spPr/>
      <dgm:t>
        <a:bodyPr/>
        <a:lstStyle/>
        <a:p>
          <a:endParaRPr lang="it-IT"/>
        </a:p>
      </dgm:t>
    </dgm:pt>
    <dgm:pt modelId="{BA7331BE-FD8B-49C5-9FF2-B3B8D1EB853C}" type="sibTrans" cxnId="{88480A8E-1423-40D0-B05F-1EE55F1D2DA0}">
      <dgm:prSet/>
      <dgm:spPr/>
      <dgm:t>
        <a:bodyPr/>
        <a:lstStyle/>
        <a:p>
          <a:endParaRPr lang="it-IT"/>
        </a:p>
      </dgm:t>
    </dgm:pt>
    <dgm:pt modelId="{F2747C88-D574-430C-8F2F-D12B3ED1649E}">
      <dgm:prSet phldrT="[Testo]"/>
      <dgm:spPr/>
      <dgm:t>
        <a:bodyPr/>
        <a:lstStyle/>
        <a:p>
          <a:r>
            <a:rPr lang="it-IT" dirty="0" smtClean="0"/>
            <a:t>autorizzazione del progetto di ricerca</a:t>
          </a:r>
          <a:endParaRPr lang="it-IT" dirty="0"/>
        </a:p>
      </dgm:t>
    </dgm:pt>
    <dgm:pt modelId="{A2829B53-AA7C-49F2-B524-31AC2C474C8A}" type="parTrans" cxnId="{090A2CD3-B66A-45D4-8DB2-E7CDBBC94283}">
      <dgm:prSet/>
      <dgm:spPr/>
      <dgm:t>
        <a:bodyPr/>
        <a:lstStyle/>
        <a:p>
          <a:endParaRPr lang="it-IT"/>
        </a:p>
      </dgm:t>
    </dgm:pt>
    <dgm:pt modelId="{F73109F7-3C59-4CC8-AE97-A8B6CD510725}" type="sibTrans" cxnId="{090A2CD3-B66A-45D4-8DB2-E7CDBBC94283}">
      <dgm:prSet/>
      <dgm:spPr/>
      <dgm:t>
        <a:bodyPr/>
        <a:lstStyle/>
        <a:p>
          <a:endParaRPr lang="it-IT"/>
        </a:p>
      </dgm:t>
    </dgm:pt>
    <dgm:pt modelId="{E957C3D2-845B-44D0-9890-5C8C88DADFEF}">
      <dgm:prSet phldrT="[Testo]"/>
      <dgm:spPr/>
      <dgm:t>
        <a:bodyPr/>
        <a:lstStyle/>
        <a:p>
          <a:r>
            <a:rPr lang="it-IT" dirty="0" smtClean="0"/>
            <a:t>1) Registrazione progetto</a:t>
          </a:r>
          <a:endParaRPr lang="it-IT" dirty="0"/>
        </a:p>
      </dgm:t>
    </dgm:pt>
    <dgm:pt modelId="{896C3348-B7AE-432A-98E2-8067EAA760D0}" type="parTrans" cxnId="{FD00AD6A-1FCD-42A8-9E9C-47063C89B9D5}">
      <dgm:prSet/>
      <dgm:spPr/>
      <dgm:t>
        <a:bodyPr/>
        <a:lstStyle/>
        <a:p>
          <a:endParaRPr lang="it-IT"/>
        </a:p>
      </dgm:t>
    </dgm:pt>
    <dgm:pt modelId="{08D25E04-A199-4D56-ACED-37E7E7314D31}" type="sibTrans" cxnId="{FD00AD6A-1FCD-42A8-9E9C-47063C89B9D5}">
      <dgm:prSet/>
      <dgm:spPr/>
      <dgm:t>
        <a:bodyPr/>
        <a:lstStyle/>
        <a:p>
          <a:endParaRPr lang="it-IT"/>
        </a:p>
      </dgm:t>
    </dgm:pt>
    <dgm:pt modelId="{1B72818B-35C9-430D-AFD3-9E897F151050}">
      <dgm:prSet phldrT="[Testo]"/>
      <dgm:spPr/>
      <dgm:t>
        <a:bodyPr/>
        <a:lstStyle/>
        <a:p>
          <a:r>
            <a:rPr lang="it-IT" dirty="0" smtClean="0"/>
            <a:t>2) Autorizzazione OPBA</a:t>
          </a:r>
          <a:endParaRPr lang="it-IT" dirty="0"/>
        </a:p>
      </dgm:t>
    </dgm:pt>
    <dgm:pt modelId="{EF7A4D25-B016-457D-9256-E09F6936C8DE}" type="parTrans" cxnId="{4B125D5A-8369-4837-878B-AE953AA956E0}">
      <dgm:prSet/>
      <dgm:spPr/>
      <dgm:t>
        <a:bodyPr/>
        <a:lstStyle/>
        <a:p>
          <a:endParaRPr lang="it-IT"/>
        </a:p>
      </dgm:t>
    </dgm:pt>
    <dgm:pt modelId="{FBD83804-1D4F-40FE-94A0-119521133D70}" type="sibTrans" cxnId="{4B125D5A-8369-4837-878B-AE953AA956E0}">
      <dgm:prSet/>
      <dgm:spPr/>
      <dgm:t>
        <a:bodyPr/>
        <a:lstStyle/>
        <a:p>
          <a:endParaRPr lang="it-IT"/>
        </a:p>
      </dgm:t>
    </dgm:pt>
    <dgm:pt modelId="{22E511FE-BDB3-479C-A5FC-61C237749FF4}">
      <dgm:prSet phldrT="[Testo]"/>
      <dgm:spPr/>
      <dgm:t>
        <a:bodyPr/>
        <a:lstStyle/>
        <a:p>
          <a:r>
            <a:rPr lang="it-IT" dirty="0" smtClean="0"/>
            <a:t>verifica e validazione progetto</a:t>
          </a:r>
          <a:endParaRPr lang="it-IT" dirty="0"/>
        </a:p>
      </dgm:t>
    </dgm:pt>
    <dgm:pt modelId="{1ABD6BF0-280B-42A1-A5AA-819A5B4A7B91}" type="parTrans" cxnId="{85C1DDAB-9C1B-415D-A7FF-0F7A58B045E9}">
      <dgm:prSet/>
      <dgm:spPr/>
      <dgm:t>
        <a:bodyPr/>
        <a:lstStyle/>
        <a:p>
          <a:endParaRPr lang="it-IT"/>
        </a:p>
      </dgm:t>
    </dgm:pt>
    <dgm:pt modelId="{68A371C1-1DD1-4FC7-AAFA-4DCB3DE733EC}" type="sibTrans" cxnId="{85C1DDAB-9C1B-415D-A7FF-0F7A58B045E9}">
      <dgm:prSet/>
      <dgm:spPr/>
      <dgm:t>
        <a:bodyPr/>
        <a:lstStyle/>
        <a:p>
          <a:endParaRPr lang="it-IT"/>
        </a:p>
      </dgm:t>
    </dgm:pt>
    <dgm:pt modelId="{19ADE669-BD7F-4D45-8403-B3CE6096A5BC}">
      <dgm:prSet phldrT="[Testo]"/>
      <dgm:spPr/>
      <dgm:t>
        <a:bodyPr/>
        <a:lstStyle/>
        <a:p>
          <a:r>
            <a:rPr lang="it-IT" dirty="0" smtClean="0"/>
            <a:t>sottomissione progetto al Ministero</a:t>
          </a:r>
          <a:endParaRPr lang="it-IT" dirty="0"/>
        </a:p>
      </dgm:t>
    </dgm:pt>
    <dgm:pt modelId="{30CB1B05-4520-4013-A4A0-E99988B5FBE6}" type="parTrans" cxnId="{D9682231-ADB4-487B-A157-1D53319D4DC4}">
      <dgm:prSet/>
      <dgm:spPr/>
      <dgm:t>
        <a:bodyPr/>
        <a:lstStyle/>
        <a:p>
          <a:endParaRPr lang="it-IT"/>
        </a:p>
      </dgm:t>
    </dgm:pt>
    <dgm:pt modelId="{11ED58C5-B4AA-4261-8118-1A4641E4DAFC}" type="sibTrans" cxnId="{D9682231-ADB4-487B-A157-1D53319D4DC4}">
      <dgm:prSet/>
      <dgm:spPr/>
      <dgm:t>
        <a:bodyPr/>
        <a:lstStyle/>
        <a:p>
          <a:endParaRPr lang="it-IT"/>
        </a:p>
      </dgm:t>
    </dgm:pt>
    <dgm:pt modelId="{6C857B74-D66C-433D-BB70-0543CB94666F}">
      <dgm:prSet phldrT="[Testo]"/>
      <dgm:spPr/>
      <dgm:t>
        <a:bodyPr/>
        <a:lstStyle/>
        <a:p>
          <a:r>
            <a:rPr lang="it-IT" dirty="0" smtClean="0"/>
            <a:t>richiesta eventuali integrazioni</a:t>
          </a:r>
          <a:endParaRPr lang="it-IT" dirty="0"/>
        </a:p>
      </dgm:t>
    </dgm:pt>
    <dgm:pt modelId="{25207107-B699-4DF7-A52C-60E9671F847D}" type="parTrans" cxnId="{78F7B0F7-2425-4D13-9821-93D0AFD059EA}">
      <dgm:prSet/>
      <dgm:spPr/>
      <dgm:t>
        <a:bodyPr/>
        <a:lstStyle/>
        <a:p>
          <a:endParaRPr lang="it-IT"/>
        </a:p>
      </dgm:t>
    </dgm:pt>
    <dgm:pt modelId="{1FD00575-522F-4B04-84E1-08B96893BAF1}" type="sibTrans" cxnId="{78F7B0F7-2425-4D13-9821-93D0AFD059EA}">
      <dgm:prSet/>
      <dgm:spPr/>
      <dgm:t>
        <a:bodyPr/>
        <a:lstStyle/>
        <a:p>
          <a:endParaRPr lang="it-IT"/>
        </a:p>
      </dgm:t>
    </dgm:pt>
    <dgm:pt modelId="{34187682-AD56-4E96-B44D-CF87C6C44117}" type="pres">
      <dgm:prSet presAssocID="{578E21B9-FC09-42A5-A31B-93CFEFB0FA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0E15E0D-F41E-4BF9-8DD8-092C05CD2106}" type="pres">
      <dgm:prSet presAssocID="{578E21B9-FC09-42A5-A31B-93CFEFB0FACE}" presName="tSp" presStyleCnt="0"/>
      <dgm:spPr/>
      <dgm:t>
        <a:bodyPr/>
        <a:lstStyle/>
        <a:p>
          <a:endParaRPr lang="it-IT"/>
        </a:p>
      </dgm:t>
    </dgm:pt>
    <dgm:pt modelId="{12078B07-AC74-4705-AF69-D2D556700493}" type="pres">
      <dgm:prSet presAssocID="{578E21B9-FC09-42A5-A31B-93CFEFB0FACE}" presName="bSp" presStyleCnt="0"/>
      <dgm:spPr/>
      <dgm:t>
        <a:bodyPr/>
        <a:lstStyle/>
        <a:p>
          <a:endParaRPr lang="it-IT"/>
        </a:p>
      </dgm:t>
    </dgm:pt>
    <dgm:pt modelId="{1795824F-C74F-4925-A76A-FE5FEC393B3A}" type="pres">
      <dgm:prSet presAssocID="{578E21B9-FC09-42A5-A31B-93CFEFB0FACE}" presName="process" presStyleCnt="0"/>
      <dgm:spPr/>
      <dgm:t>
        <a:bodyPr/>
        <a:lstStyle/>
        <a:p>
          <a:endParaRPr lang="it-IT"/>
        </a:p>
      </dgm:t>
    </dgm:pt>
    <dgm:pt modelId="{E57215E2-6E8E-44EF-8072-657AF6205308}" type="pres">
      <dgm:prSet presAssocID="{E957C3D2-845B-44D0-9890-5C8C88DADFEF}" presName="composite1" presStyleCnt="0"/>
      <dgm:spPr/>
      <dgm:t>
        <a:bodyPr/>
        <a:lstStyle/>
        <a:p>
          <a:endParaRPr lang="it-IT"/>
        </a:p>
      </dgm:t>
    </dgm:pt>
    <dgm:pt modelId="{5E903327-6785-4B84-9CE8-5C07D8E2E296}" type="pres">
      <dgm:prSet presAssocID="{E957C3D2-845B-44D0-9890-5C8C88DADFEF}" presName="dummyNode1" presStyleLbl="node1" presStyleIdx="0" presStyleCnt="5"/>
      <dgm:spPr/>
      <dgm:t>
        <a:bodyPr/>
        <a:lstStyle/>
        <a:p>
          <a:endParaRPr lang="it-IT"/>
        </a:p>
      </dgm:t>
    </dgm:pt>
    <dgm:pt modelId="{33026F39-20DF-43DF-908E-3A74512F440E}" type="pres">
      <dgm:prSet presAssocID="{E957C3D2-845B-44D0-9890-5C8C88DADFEF}" presName="childNode1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88F100-8E7C-4DBC-8C76-D26A25FC67EE}" type="pres">
      <dgm:prSet presAssocID="{E957C3D2-845B-44D0-9890-5C8C88DADFEF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9BEB4C-A4D1-4D2F-A1EE-28F8F3D17AA0}" type="pres">
      <dgm:prSet presAssocID="{E957C3D2-845B-44D0-9890-5C8C88DADFEF}" presName="parentNode1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B013B5-809E-4233-B65F-9119C0690AED}" type="pres">
      <dgm:prSet presAssocID="{E957C3D2-845B-44D0-9890-5C8C88DADFEF}" presName="connSite1" presStyleCnt="0"/>
      <dgm:spPr/>
      <dgm:t>
        <a:bodyPr/>
        <a:lstStyle/>
        <a:p>
          <a:endParaRPr lang="it-IT"/>
        </a:p>
      </dgm:t>
    </dgm:pt>
    <dgm:pt modelId="{9998A287-4A13-42F3-BAC8-72231EE66C8F}" type="pres">
      <dgm:prSet presAssocID="{08D25E04-A199-4D56-ACED-37E7E7314D31}" presName="Name9" presStyleLbl="sibTrans2D1" presStyleIdx="0" presStyleCnt="4"/>
      <dgm:spPr/>
      <dgm:t>
        <a:bodyPr/>
        <a:lstStyle/>
        <a:p>
          <a:endParaRPr lang="it-IT"/>
        </a:p>
      </dgm:t>
    </dgm:pt>
    <dgm:pt modelId="{BFB73BD2-912B-4506-A3AD-7D4AE16006CE}" type="pres">
      <dgm:prSet presAssocID="{1B72818B-35C9-430D-AFD3-9E897F151050}" presName="composite2" presStyleCnt="0"/>
      <dgm:spPr/>
      <dgm:t>
        <a:bodyPr/>
        <a:lstStyle/>
        <a:p>
          <a:endParaRPr lang="it-IT"/>
        </a:p>
      </dgm:t>
    </dgm:pt>
    <dgm:pt modelId="{ADDBE51B-2CA9-459D-82B6-5CC20FB68499}" type="pres">
      <dgm:prSet presAssocID="{1B72818B-35C9-430D-AFD3-9E897F151050}" presName="dummyNode2" presStyleLbl="node1" presStyleIdx="0" presStyleCnt="5"/>
      <dgm:spPr/>
      <dgm:t>
        <a:bodyPr/>
        <a:lstStyle/>
        <a:p>
          <a:endParaRPr lang="it-IT"/>
        </a:p>
      </dgm:t>
    </dgm:pt>
    <dgm:pt modelId="{508C6D3A-688E-4157-B343-BE2B33C22DC1}" type="pres">
      <dgm:prSet presAssocID="{1B72818B-35C9-430D-AFD3-9E897F151050}" presName="childNode2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742CC9B-F616-4C70-B4A3-611726F36036}" type="pres">
      <dgm:prSet presAssocID="{1B72818B-35C9-430D-AFD3-9E897F151050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36D1F6-00B2-4769-BFA0-21B75B9C8366}" type="pres">
      <dgm:prSet presAssocID="{1B72818B-35C9-430D-AFD3-9E897F151050}" presName="parentNode2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D2F873B-97B8-4C77-8672-279C64FFD107}" type="pres">
      <dgm:prSet presAssocID="{1B72818B-35C9-430D-AFD3-9E897F151050}" presName="connSite2" presStyleCnt="0"/>
      <dgm:spPr/>
      <dgm:t>
        <a:bodyPr/>
        <a:lstStyle/>
        <a:p>
          <a:endParaRPr lang="it-IT"/>
        </a:p>
      </dgm:t>
    </dgm:pt>
    <dgm:pt modelId="{013858A6-5C8F-44F8-A609-E00E2186C3EA}" type="pres">
      <dgm:prSet presAssocID="{FBD83804-1D4F-40FE-94A0-119521133D70}" presName="Name18" presStyleLbl="sibTrans2D1" presStyleIdx="1" presStyleCnt="4"/>
      <dgm:spPr/>
      <dgm:t>
        <a:bodyPr/>
        <a:lstStyle/>
        <a:p>
          <a:endParaRPr lang="it-IT"/>
        </a:p>
      </dgm:t>
    </dgm:pt>
    <dgm:pt modelId="{E78F29D4-52B9-48B8-A57D-BCB1BF0CB290}" type="pres">
      <dgm:prSet presAssocID="{5ED0E3CD-322F-48F8-801B-FDD0D4CDB4EB}" presName="composite1" presStyleCnt="0"/>
      <dgm:spPr/>
      <dgm:t>
        <a:bodyPr/>
        <a:lstStyle/>
        <a:p>
          <a:endParaRPr lang="it-IT"/>
        </a:p>
      </dgm:t>
    </dgm:pt>
    <dgm:pt modelId="{3ED9470A-1819-47FB-BD81-EF2EDFC0F59E}" type="pres">
      <dgm:prSet presAssocID="{5ED0E3CD-322F-48F8-801B-FDD0D4CDB4EB}" presName="dummyNode1" presStyleLbl="node1" presStyleIdx="1" presStyleCnt="5"/>
      <dgm:spPr/>
      <dgm:t>
        <a:bodyPr/>
        <a:lstStyle/>
        <a:p>
          <a:endParaRPr lang="it-IT"/>
        </a:p>
      </dgm:t>
    </dgm:pt>
    <dgm:pt modelId="{E4627F07-FD7C-4DF1-93CE-5F7BADC3F741}" type="pres">
      <dgm:prSet presAssocID="{5ED0E3CD-322F-48F8-801B-FDD0D4CDB4EB}" presName="childNode1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654BC8-AA71-4344-9875-D35D7C3720AE}" type="pres">
      <dgm:prSet presAssocID="{5ED0E3CD-322F-48F8-801B-FDD0D4CDB4EB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603104-A27D-4621-AF3D-88C2D255DA29}" type="pres">
      <dgm:prSet presAssocID="{5ED0E3CD-322F-48F8-801B-FDD0D4CDB4EB}" presName="parentNode1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2BA5A04-3621-47E0-8BA8-EB6D9C4875F8}" type="pres">
      <dgm:prSet presAssocID="{5ED0E3CD-322F-48F8-801B-FDD0D4CDB4EB}" presName="connSite1" presStyleCnt="0"/>
      <dgm:spPr/>
      <dgm:t>
        <a:bodyPr/>
        <a:lstStyle/>
        <a:p>
          <a:endParaRPr lang="it-IT"/>
        </a:p>
      </dgm:t>
    </dgm:pt>
    <dgm:pt modelId="{B43B034F-8B09-4E0F-AF53-1F55B02E7455}" type="pres">
      <dgm:prSet presAssocID="{9A03A23C-16F1-402B-B825-4DC5533F47D2}" presName="Name9" presStyleLbl="sibTrans2D1" presStyleIdx="2" presStyleCnt="4"/>
      <dgm:spPr/>
      <dgm:t>
        <a:bodyPr/>
        <a:lstStyle/>
        <a:p>
          <a:endParaRPr lang="it-IT"/>
        </a:p>
      </dgm:t>
    </dgm:pt>
    <dgm:pt modelId="{CABB2B64-B62E-4A51-8B06-23BC5C5CE472}" type="pres">
      <dgm:prSet presAssocID="{F384971D-8D99-4721-AE1F-128FFF1C728D}" presName="composite2" presStyleCnt="0"/>
      <dgm:spPr/>
      <dgm:t>
        <a:bodyPr/>
        <a:lstStyle/>
        <a:p>
          <a:endParaRPr lang="it-IT"/>
        </a:p>
      </dgm:t>
    </dgm:pt>
    <dgm:pt modelId="{C0137A65-6BDA-4838-B752-153EADF93248}" type="pres">
      <dgm:prSet presAssocID="{F384971D-8D99-4721-AE1F-128FFF1C728D}" presName="dummyNode2" presStyleLbl="node1" presStyleIdx="2" presStyleCnt="5"/>
      <dgm:spPr/>
      <dgm:t>
        <a:bodyPr/>
        <a:lstStyle/>
        <a:p>
          <a:endParaRPr lang="it-IT"/>
        </a:p>
      </dgm:t>
    </dgm:pt>
    <dgm:pt modelId="{5840F799-03DC-41A8-AECB-1A092701F911}" type="pres">
      <dgm:prSet presAssocID="{F384971D-8D99-4721-AE1F-128FFF1C728D}" presName="childNode2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55DACB-0F99-4E5C-B6C0-CC920657D925}" type="pres">
      <dgm:prSet presAssocID="{F384971D-8D99-4721-AE1F-128FFF1C728D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B376D8-94C1-4352-A586-07E952C9A188}" type="pres">
      <dgm:prSet presAssocID="{F384971D-8D99-4721-AE1F-128FFF1C728D}" presName="parentNode2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5045759-6BF5-4D8D-9D6D-55FEF8248775}" type="pres">
      <dgm:prSet presAssocID="{F384971D-8D99-4721-AE1F-128FFF1C728D}" presName="connSite2" presStyleCnt="0"/>
      <dgm:spPr/>
      <dgm:t>
        <a:bodyPr/>
        <a:lstStyle/>
        <a:p>
          <a:endParaRPr lang="it-IT"/>
        </a:p>
      </dgm:t>
    </dgm:pt>
    <dgm:pt modelId="{BFE25F57-5E62-405F-A7CA-B45A9FE5EAB3}" type="pres">
      <dgm:prSet presAssocID="{E75DFB7C-1300-4C17-9DB2-BB039D7835E5}" presName="Name18" presStyleLbl="sibTrans2D1" presStyleIdx="3" presStyleCnt="4"/>
      <dgm:spPr/>
      <dgm:t>
        <a:bodyPr/>
        <a:lstStyle/>
        <a:p>
          <a:endParaRPr lang="it-IT"/>
        </a:p>
      </dgm:t>
    </dgm:pt>
    <dgm:pt modelId="{A582128F-CE54-44FC-ADF9-EA79206AF66B}" type="pres">
      <dgm:prSet presAssocID="{F4BD78DF-A089-4702-A479-BCD42E9B42F1}" presName="composite1" presStyleCnt="0"/>
      <dgm:spPr/>
      <dgm:t>
        <a:bodyPr/>
        <a:lstStyle/>
        <a:p>
          <a:endParaRPr lang="it-IT"/>
        </a:p>
      </dgm:t>
    </dgm:pt>
    <dgm:pt modelId="{97CEAB43-89F9-4774-A219-41624D4ABC02}" type="pres">
      <dgm:prSet presAssocID="{F4BD78DF-A089-4702-A479-BCD42E9B42F1}" presName="dummyNode1" presStyleLbl="node1" presStyleIdx="3" presStyleCnt="5"/>
      <dgm:spPr/>
      <dgm:t>
        <a:bodyPr/>
        <a:lstStyle/>
        <a:p>
          <a:endParaRPr lang="it-IT"/>
        </a:p>
      </dgm:t>
    </dgm:pt>
    <dgm:pt modelId="{676A9032-6CFB-4F25-BA53-9C4EB7B177B3}" type="pres">
      <dgm:prSet presAssocID="{F4BD78DF-A089-4702-A479-BCD42E9B42F1}" presName="childNode1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29F926-1E06-45E9-98D2-8683A4F56010}" type="pres">
      <dgm:prSet presAssocID="{F4BD78DF-A089-4702-A479-BCD42E9B42F1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00A7AC-E2C1-45CD-A8F4-5196D868DE2D}" type="pres">
      <dgm:prSet presAssocID="{F4BD78DF-A089-4702-A479-BCD42E9B42F1}" presName="parentNode1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B6229E-E9C7-4C01-A102-17D6374F7CF1}" type="pres">
      <dgm:prSet presAssocID="{F4BD78DF-A089-4702-A479-BCD42E9B42F1}" presName="connSite1" presStyleCnt="0"/>
      <dgm:spPr/>
      <dgm:t>
        <a:bodyPr/>
        <a:lstStyle/>
        <a:p>
          <a:endParaRPr lang="it-IT"/>
        </a:p>
      </dgm:t>
    </dgm:pt>
  </dgm:ptLst>
  <dgm:cxnLst>
    <dgm:cxn modelId="{3E4E6F72-06BF-43C1-97DC-6B4937029EFF}" type="presOf" srcId="{238DD3BA-8EC2-4267-BEE8-0C23884D1405}" destId="{5840F799-03DC-41A8-AECB-1A092701F911}" srcOrd="0" destOrd="0" presId="urn:microsoft.com/office/officeart/2005/8/layout/hProcess4"/>
    <dgm:cxn modelId="{1F264D47-AEDA-49DE-B5AD-117712876F2E}" type="presOf" srcId="{6C857B74-D66C-433D-BB70-0543CB94666F}" destId="{E4627F07-FD7C-4DF1-93CE-5F7BADC3F741}" srcOrd="0" destOrd="1" presId="urn:microsoft.com/office/officeart/2005/8/layout/hProcess4"/>
    <dgm:cxn modelId="{422BEFF4-D386-467B-A702-F8D9939906A3}" type="presOf" srcId="{1B72818B-35C9-430D-AFD3-9E897F151050}" destId="{9336D1F6-00B2-4769-BFA0-21B75B9C8366}" srcOrd="0" destOrd="0" presId="urn:microsoft.com/office/officeart/2005/8/layout/hProcess4"/>
    <dgm:cxn modelId="{88480A8E-1423-40D0-B05F-1EE55F1D2DA0}" srcId="{578E21B9-FC09-42A5-A31B-93CFEFB0FACE}" destId="{F4BD78DF-A089-4702-A479-BCD42E9B42F1}" srcOrd="4" destOrd="0" parTransId="{111CB6C6-C43B-4512-ABA0-821031E15FF8}" sibTransId="{BA7331BE-FD8B-49C5-9FF2-B3B8D1EB853C}"/>
    <dgm:cxn modelId="{6B12B2A6-D763-4D75-B85A-70737C57D6A0}" type="presOf" srcId="{22E511FE-BDB3-479C-A5FC-61C237749FF4}" destId="{508C6D3A-688E-4157-B343-BE2B33C22DC1}" srcOrd="0" destOrd="0" presId="urn:microsoft.com/office/officeart/2005/8/layout/hProcess4"/>
    <dgm:cxn modelId="{9DD08A2E-D3E9-487C-8F30-1778E8BC7E4E}" type="presOf" srcId="{08D25E04-A199-4D56-ACED-37E7E7314D31}" destId="{9998A287-4A13-42F3-BAC8-72231EE66C8F}" srcOrd="0" destOrd="0" presId="urn:microsoft.com/office/officeart/2005/8/layout/hProcess4"/>
    <dgm:cxn modelId="{13D5A5E7-8C3D-43CA-8D7D-9BE1A0AD1A13}" type="presOf" srcId="{F4BD78DF-A089-4702-A479-BCD42E9B42F1}" destId="{9900A7AC-E2C1-45CD-A8F4-5196D868DE2D}" srcOrd="0" destOrd="0" presId="urn:microsoft.com/office/officeart/2005/8/layout/hProcess4"/>
    <dgm:cxn modelId="{9D3FAD14-4765-488F-AD11-9674E8DCE2CD}" srcId="{5ED0E3CD-322F-48F8-801B-FDD0D4CDB4EB}" destId="{748A5CC4-FA06-45AD-A94A-4F81F17767EC}" srcOrd="0" destOrd="0" parTransId="{FBB1F1EB-F9D9-44B6-AB4D-152A6F4B8C26}" sibTransId="{92BDEB9A-BD1F-4140-8AD6-A14C6EFC3A76}"/>
    <dgm:cxn modelId="{A0E990BB-7ED7-4F14-969E-C668950883EF}" type="presOf" srcId="{5ED0E3CD-322F-48F8-801B-FDD0D4CDB4EB}" destId="{75603104-A27D-4621-AF3D-88C2D255DA29}" srcOrd="0" destOrd="0" presId="urn:microsoft.com/office/officeart/2005/8/layout/hProcess4"/>
    <dgm:cxn modelId="{D246F2D0-4FDB-44A8-A0E5-8E84869DF378}" type="presOf" srcId="{E957C3D2-845B-44D0-9890-5C8C88DADFEF}" destId="{DD9BEB4C-A4D1-4D2F-A1EE-28F8F3D17AA0}" srcOrd="0" destOrd="0" presId="urn:microsoft.com/office/officeart/2005/8/layout/hProcess4"/>
    <dgm:cxn modelId="{0BCACC3A-5479-41BB-87B7-561BCD2F4697}" type="presOf" srcId="{FBD83804-1D4F-40FE-94A0-119521133D70}" destId="{013858A6-5C8F-44F8-A609-E00E2186C3EA}" srcOrd="0" destOrd="0" presId="urn:microsoft.com/office/officeart/2005/8/layout/hProcess4"/>
    <dgm:cxn modelId="{9F4B2E99-93AA-466F-9C2A-049392BC6365}" srcId="{578E21B9-FC09-42A5-A31B-93CFEFB0FACE}" destId="{5ED0E3CD-322F-48F8-801B-FDD0D4CDB4EB}" srcOrd="2" destOrd="0" parTransId="{DA4A7FB0-C247-42FC-BDF5-C4A890CECC90}" sibTransId="{9A03A23C-16F1-402B-B825-4DC5533F47D2}"/>
    <dgm:cxn modelId="{3F17C276-1CCC-497A-B527-F2ABDB268A12}" type="presOf" srcId="{19ADE669-BD7F-4D45-8403-B3CE6096A5BC}" destId="{5742CC9B-F616-4C70-B4A3-611726F36036}" srcOrd="1" destOrd="1" presId="urn:microsoft.com/office/officeart/2005/8/layout/hProcess4"/>
    <dgm:cxn modelId="{67CC7852-A8F0-4A4C-82F5-6271CAFA4649}" srcId="{578E21B9-FC09-42A5-A31B-93CFEFB0FACE}" destId="{F384971D-8D99-4721-AE1F-128FFF1C728D}" srcOrd="3" destOrd="0" parTransId="{0B937E40-26E3-4866-A53F-C237F67A40CA}" sibTransId="{E75DFB7C-1300-4C17-9DB2-BB039D7835E5}"/>
    <dgm:cxn modelId="{DCEF72D9-1550-4F1D-86A5-589177EDCA16}" type="presOf" srcId="{E9101540-A6B4-4ECB-A2D4-BE80E3DC9BCD}" destId="{BF654BC8-AA71-4344-9875-D35D7C3720AE}" srcOrd="1" destOrd="2" presId="urn:microsoft.com/office/officeart/2005/8/layout/hProcess4"/>
    <dgm:cxn modelId="{932494FE-D602-4FC0-A8F3-9B2017620C25}" type="presOf" srcId="{F384971D-8D99-4721-AE1F-128FFF1C728D}" destId="{28B376D8-94C1-4352-A586-07E952C9A188}" srcOrd="0" destOrd="0" presId="urn:microsoft.com/office/officeart/2005/8/layout/hProcess4"/>
    <dgm:cxn modelId="{38E92AB4-0ED1-44DE-BE0C-648554EB701C}" type="presOf" srcId="{E9101540-A6B4-4ECB-A2D4-BE80E3DC9BCD}" destId="{E4627F07-FD7C-4DF1-93CE-5F7BADC3F741}" srcOrd="0" destOrd="2" presId="urn:microsoft.com/office/officeart/2005/8/layout/hProcess4"/>
    <dgm:cxn modelId="{FF436883-C7FF-4F01-9256-AE34ED122924}" srcId="{E957C3D2-845B-44D0-9890-5C8C88DADFEF}" destId="{D7CBD925-6BE1-4527-A188-AC5CA49E6DBF}" srcOrd="1" destOrd="0" parTransId="{92ADF13E-1531-48AA-B985-910660D9A937}" sibTransId="{23055975-38E5-442F-93A7-E25EE3A29B91}"/>
    <dgm:cxn modelId="{8244C686-74F3-44EA-B0CF-2E1DB4FFB957}" type="presOf" srcId="{D7CBD925-6BE1-4527-A188-AC5CA49E6DBF}" destId="{F388F100-8E7C-4DBC-8C76-D26A25FC67EE}" srcOrd="1" destOrd="1" presId="urn:microsoft.com/office/officeart/2005/8/layout/hProcess4"/>
    <dgm:cxn modelId="{9E6D10F3-9DC2-4CE0-A365-0392DEDC8259}" type="presOf" srcId="{19ADE669-BD7F-4D45-8403-B3CE6096A5BC}" destId="{508C6D3A-688E-4157-B343-BE2B33C22DC1}" srcOrd="0" destOrd="1" presId="urn:microsoft.com/office/officeart/2005/8/layout/hProcess4"/>
    <dgm:cxn modelId="{A27D96F2-DE04-4B18-8914-15785388BB94}" srcId="{5ED0E3CD-322F-48F8-801B-FDD0D4CDB4EB}" destId="{E9101540-A6B4-4ECB-A2D4-BE80E3DC9BCD}" srcOrd="2" destOrd="0" parTransId="{BBA85487-711C-4A2C-9D0A-38F177FD9182}" sibTransId="{609D268D-25E3-42AF-8781-EA7D9905466B}"/>
    <dgm:cxn modelId="{D40F28FB-0ED6-4592-A9BC-B0784DB1BA96}" type="presOf" srcId="{86751BAC-C201-411E-A5D2-E81BFDB67DF5}" destId="{F388F100-8E7C-4DBC-8C76-D26A25FC67EE}" srcOrd="1" destOrd="0" presId="urn:microsoft.com/office/officeart/2005/8/layout/hProcess4"/>
    <dgm:cxn modelId="{88D32F44-4226-4FDD-84B4-0B630A573A9D}" type="presOf" srcId="{748A5CC4-FA06-45AD-A94A-4F81F17767EC}" destId="{E4627F07-FD7C-4DF1-93CE-5F7BADC3F741}" srcOrd="0" destOrd="0" presId="urn:microsoft.com/office/officeart/2005/8/layout/hProcess4"/>
    <dgm:cxn modelId="{D511E704-1370-4C1F-9D9E-A0311A863665}" type="presOf" srcId="{238DD3BA-8EC2-4267-BEE8-0C23884D1405}" destId="{B155DACB-0F99-4E5C-B6C0-CC920657D925}" srcOrd="1" destOrd="0" presId="urn:microsoft.com/office/officeart/2005/8/layout/hProcess4"/>
    <dgm:cxn modelId="{06E05130-B4DC-4677-B700-7F41CD30AE74}" type="presOf" srcId="{22E511FE-BDB3-479C-A5FC-61C237749FF4}" destId="{5742CC9B-F616-4C70-B4A3-611726F36036}" srcOrd="1" destOrd="0" presId="urn:microsoft.com/office/officeart/2005/8/layout/hProcess4"/>
    <dgm:cxn modelId="{D9682231-ADB4-487B-A157-1D53319D4DC4}" srcId="{1B72818B-35C9-430D-AFD3-9E897F151050}" destId="{19ADE669-BD7F-4D45-8403-B3CE6096A5BC}" srcOrd="1" destOrd="0" parTransId="{30CB1B05-4520-4013-A4A0-E99988B5FBE6}" sibTransId="{11ED58C5-B4AA-4261-8118-1A4641E4DAFC}"/>
    <dgm:cxn modelId="{01E0D6FB-F8E6-4155-97FA-3849042A3127}" type="presOf" srcId="{F2747C88-D574-430C-8F2F-D12B3ED1649E}" destId="{676A9032-6CFB-4F25-BA53-9C4EB7B177B3}" srcOrd="0" destOrd="0" presId="urn:microsoft.com/office/officeart/2005/8/layout/hProcess4"/>
    <dgm:cxn modelId="{39160322-0B3A-4BA7-9138-D7C1031891DB}" type="presOf" srcId="{E75DFB7C-1300-4C17-9DB2-BB039D7835E5}" destId="{BFE25F57-5E62-405F-A7CA-B45A9FE5EAB3}" srcOrd="0" destOrd="0" presId="urn:microsoft.com/office/officeart/2005/8/layout/hProcess4"/>
    <dgm:cxn modelId="{EC4F1855-80E0-4B10-9778-A4001B5A8126}" type="presOf" srcId="{D7CBD925-6BE1-4527-A188-AC5CA49E6DBF}" destId="{33026F39-20DF-43DF-908E-3A74512F440E}" srcOrd="0" destOrd="1" presId="urn:microsoft.com/office/officeart/2005/8/layout/hProcess4"/>
    <dgm:cxn modelId="{3E937DB3-2F41-49F4-9798-36AF1DC33DED}" type="presOf" srcId="{578E21B9-FC09-42A5-A31B-93CFEFB0FACE}" destId="{34187682-AD56-4E96-B44D-CF87C6C44117}" srcOrd="0" destOrd="0" presId="urn:microsoft.com/office/officeart/2005/8/layout/hProcess4"/>
    <dgm:cxn modelId="{E53BB050-B1BF-4A2B-A1DC-75F2FBD9B9A9}" type="presOf" srcId="{6C857B74-D66C-433D-BB70-0543CB94666F}" destId="{BF654BC8-AA71-4344-9875-D35D7C3720AE}" srcOrd="1" destOrd="1" presId="urn:microsoft.com/office/officeart/2005/8/layout/hProcess4"/>
    <dgm:cxn modelId="{74F2759F-88E1-48BA-9C1D-F9AA3E904EDF}" srcId="{E957C3D2-845B-44D0-9890-5C8C88DADFEF}" destId="{86751BAC-C201-411E-A5D2-E81BFDB67DF5}" srcOrd="0" destOrd="0" parTransId="{C951BE76-BE5D-4B0D-8B35-2E13ED3055B2}" sibTransId="{5BB5B07D-4C17-4605-AC44-5120034489B8}"/>
    <dgm:cxn modelId="{78F7B0F7-2425-4D13-9821-93D0AFD059EA}" srcId="{5ED0E3CD-322F-48F8-801B-FDD0D4CDB4EB}" destId="{6C857B74-D66C-433D-BB70-0543CB94666F}" srcOrd="1" destOrd="0" parTransId="{25207107-B699-4DF7-A52C-60E9671F847D}" sibTransId="{1FD00575-522F-4B04-84E1-08B96893BAF1}"/>
    <dgm:cxn modelId="{090A2CD3-B66A-45D4-8DB2-E7CDBBC94283}" srcId="{F4BD78DF-A089-4702-A479-BCD42E9B42F1}" destId="{F2747C88-D574-430C-8F2F-D12B3ED1649E}" srcOrd="0" destOrd="0" parTransId="{A2829B53-AA7C-49F2-B524-31AC2C474C8A}" sibTransId="{F73109F7-3C59-4CC8-AE97-A8B6CD510725}"/>
    <dgm:cxn modelId="{40786F41-0BC5-4752-8BA5-DA7E6E731093}" type="presOf" srcId="{F2747C88-D574-430C-8F2F-D12B3ED1649E}" destId="{8229F926-1E06-45E9-98D2-8683A4F56010}" srcOrd="1" destOrd="0" presId="urn:microsoft.com/office/officeart/2005/8/layout/hProcess4"/>
    <dgm:cxn modelId="{85C1DDAB-9C1B-415D-A7FF-0F7A58B045E9}" srcId="{1B72818B-35C9-430D-AFD3-9E897F151050}" destId="{22E511FE-BDB3-479C-A5FC-61C237749FF4}" srcOrd="0" destOrd="0" parTransId="{1ABD6BF0-280B-42A1-A5AA-819A5B4A7B91}" sibTransId="{68A371C1-1DD1-4FC7-AAFA-4DCB3DE733EC}"/>
    <dgm:cxn modelId="{43A48C43-BCA9-4100-A4BF-0BB96540DA7E}" type="presOf" srcId="{9A03A23C-16F1-402B-B825-4DC5533F47D2}" destId="{B43B034F-8B09-4E0F-AF53-1F55B02E7455}" srcOrd="0" destOrd="0" presId="urn:microsoft.com/office/officeart/2005/8/layout/hProcess4"/>
    <dgm:cxn modelId="{BDD1E259-B363-42FF-B398-CFE438D239B3}" type="presOf" srcId="{86751BAC-C201-411E-A5D2-E81BFDB67DF5}" destId="{33026F39-20DF-43DF-908E-3A74512F440E}" srcOrd="0" destOrd="0" presId="urn:microsoft.com/office/officeart/2005/8/layout/hProcess4"/>
    <dgm:cxn modelId="{843A2921-5F9C-4D15-A1FC-2451A2C66D6D}" srcId="{F384971D-8D99-4721-AE1F-128FFF1C728D}" destId="{238DD3BA-8EC2-4267-BEE8-0C23884D1405}" srcOrd="0" destOrd="0" parTransId="{A11C78E8-1B54-4CBC-83A0-998CC4103C62}" sibTransId="{8EE4FDBD-2129-4C3B-945B-FBF13EE93897}"/>
    <dgm:cxn modelId="{1B9F06E5-F486-410D-A764-BED0AE9B50C0}" type="presOf" srcId="{748A5CC4-FA06-45AD-A94A-4F81F17767EC}" destId="{BF654BC8-AA71-4344-9875-D35D7C3720AE}" srcOrd="1" destOrd="0" presId="urn:microsoft.com/office/officeart/2005/8/layout/hProcess4"/>
    <dgm:cxn modelId="{4B125D5A-8369-4837-878B-AE953AA956E0}" srcId="{578E21B9-FC09-42A5-A31B-93CFEFB0FACE}" destId="{1B72818B-35C9-430D-AFD3-9E897F151050}" srcOrd="1" destOrd="0" parTransId="{EF7A4D25-B016-457D-9256-E09F6936C8DE}" sibTransId="{FBD83804-1D4F-40FE-94A0-119521133D70}"/>
    <dgm:cxn modelId="{FD00AD6A-1FCD-42A8-9E9C-47063C89B9D5}" srcId="{578E21B9-FC09-42A5-A31B-93CFEFB0FACE}" destId="{E957C3D2-845B-44D0-9890-5C8C88DADFEF}" srcOrd="0" destOrd="0" parTransId="{896C3348-B7AE-432A-98E2-8067EAA760D0}" sibTransId="{08D25E04-A199-4D56-ACED-37E7E7314D31}"/>
    <dgm:cxn modelId="{6AA9ED12-78D7-48B0-86E5-5EC8A9052651}" type="presParOf" srcId="{34187682-AD56-4E96-B44D-CF87C6C44117}" destId="{50E15E0D-F41E-4BF9-8DD8-092C05CD2106}" srcOrd="0" destOrd="0" presId="urn:microsoft.com/office/officeart/2005/8/layout/hProcess4"/>
    <dgm:cxn modelId="{3ECCB86A-C4DA-4B3B-A5C8-63ADC6BB3EB8}" type="presParOf" srcId="{34187682-AD56-4E96-B44D-CF87C6C44117}" destId="{12078B07-AC74-4705-AF69-D2D556700493}" srcOrd="1" destOrd="0" presId="urn:microsoft.com/office/officeart/2005/8/layout/hProcess4"/>
    <dgm:cxn modelId="{B3B082CA-9C82-46BD-B1EB-762B52D5F165}" type="presParOf" srcId="{34187682-AD56-4E96-B44D-CF87C6C44117}" destId="{1795824F-C74F-4925-A76A-FE5FEC393B3A}" srcOrd="2" destOrd="0" presId="urn:microsoft.com/office/officeart/2005/8/layout/hProcess4"/>
    <dgm:cxn modelId="{8A04E572-2B8E-48BB-873B-F7DC7B60673B}" type="presParOf" srcId="{1795824F-C74F-4925-A76A-FE5FEC393B3A}" destId="{E57215E2-6E8E-44EF-8072-657AF6205308}" srcOrd="0" destOrd="0" presId="urn:microsoft.com/office/officeart/2005/8/layout/hProcess4"/>
    <dgm:cxn modelId="{7A245F94-A508-4EAD-9722-CDD4D3774821}" type="presParOf" srcId="{E57215E2-6E8E-44EF-8072-657AF6205308}" destId="{5E903327-6785-4B84-9CE8-5C07D8E2E296}" srcOrd="0" destOrd="0" presId="urn:microsoft.com/office/officeart/2005/8/layout/hProcess4"/>
    <dgm:cxn modelId="{23BF9024-190F-4BD7-9274-74D00B03504B}" type="presParOf" srcId="{E57215E2-6E8E-44EF-8072-657AF6205308}" destId="{33026F39-20DF-43DF-908E-3A74512F440E}" srcOrd="1" destOrd="0" presId="urn:microsoft.com/office/officeart/2005/8/layout/hProcess4"/>
    <dgm:cxn modelId="{EA8C6F77-3977-44AD-B985-FD5CEA7A0EB7}" type="presParOf" srcId="{E57215E2-6E8E-44EF-8072-657AF6205308}" destId="{F388F100-8E7C-4DBC-8C76-D26A25FC67EE}" srcOrd="2" destOrd="0" presId="urn:microsoft.com/office/officeart/2005/8/layout/hProcess4"/>
    <dgm:cxn modelId="{090C2C73-F56F-40EE-9E2B-782A04461FC5}" type="presParOf" srcId="{E57215E2-6E8E-44EF-8072-657AF6205308}" destId="{DD9BEB4C-A4D1-4D2F-A1EE-28F8F3D17AA0}" srcOrd="3" destOrd="0" presId="urn:microsoft.com/office/officeart/2005/8/layout/hProcess4"/>
    <dgm:cxn modelId="{F0A8F4B1-BB5F-4F90-8197-169E08209E4D}" type="presParOf" srcId="{E57215E2-6E8E-44EF-8072-657AF6205308}" destId="{74B013B5-809E-4233-B65F-9119C0690AED}" srcOrd="4" destOrd="0" presId="urn:microsoft.com/office/officeart/2005/8/layout/hProcess4"/>
    <dgm:cxn modelId="{B269A8FD-742D-4033-9119-017C6481FD93}" type="presParOf" srcId="{1795824F-C74F-4925-A76A-FE5FEC393B3A}" destId="{9998A287-4A13-42F3-BAC8-72231EE66C8F}" srcOrd="1" destOrd="0" presId="urn:microsoft.com/office/officeart/2005/8/layout/hProcess4"/>
    <dgm:cxn modelId="{9A4FD332-0120-4A50-A2F5-ABB660092169}" type="presParOf" srcId="{1795824F-C74F-4925-A76A-FE5FEC393B3A}" destId="{BFB73BD2-912B-4506-A3AD-7D4AE16006CE}" srcOrd="2" destOrd="0" presId="urn:microsoft.com/office/officeart/2005/8/layout/hProcess4"/>
    <dgm:cxn modelId="{9FCB08D5-9BA4-490F-855B-BDA228A6ECCA}" type="presParOf" srcId="{BFB73BD2-912B-4506-A3AD-7D4AE16006CE}" destId="{ADDBE51B-2CA9-459D-82B6-5CC20FB68499}" srcOrd="0" destOrd="0" presId="urn:microsoft.com/office/officeart/2005/8/layout/hProcess4"/>
    <dgm:cxn modelId="{67985840-B290-4EEB-B772-5ACD05D2E046}" type="presParOf" srcId="{BFB73BD2-912B-4506-A3AD-7D4AE16006CE}" destId="{508C6D3A-688E-4157-B343-BE2B33C22DC1}" srcOrd="1" destOrd="0" presId="urn:microsoft.com/office/officeart/2005/8/layout/hProcess4"/>
    <dgm:cxn modelId="{85E15FA7-8C87-4036-ABFF-FBA73E2D3990}" type="presParOf" srcId="{BFB73BD2-912B-4506-A3AD-7D4AE16006CE}" destId="{5742CC9B-F616-4C70-B4A3-611726F36036}" srcOrd="2" destOrd="0" presId="urn:microsoft.com/office/officeart/2005/8/layout/hProcess4"/>
    <dgm:cxn modelId="{6D78E4EE-EF84-4DD7-9C41-A4327542E054}" type="presParOf" srcId="{BFB73BD2-912B-4506-A3AD-7D4AE16006CE}" destId="{9336D1F6-00B2-4769-BFA0-21B75B9C8366}" srcOrd="3" destOrd="0" presId="urn:microsoft.com/office/officeart/2005/8/layout/hProcess4"/>
    <dgm:cxn modelId="{777AAEF2-0AD5-4468-9E10-5CE96FEF51C3}" type="presParOf" srcId="{BFB73BD2-912B-4506-A3AD-7D4AE16006CE}" destId="{FD2F873B-97B8-4C77-8672-279C64FFD107}" srcOrd="4" destOrd="0" presId="urn:microsoft.com/office/officeart/2005/8/layout/hProcess4"/>
    <dgm:cxn modelId="{63AA4DDD-3EE7-4E09-88A4-BFFF725F284E}" type="presParOf" srcId="{1795824F-C74F-4925-A76A-FE5FEC393B3A}" destId="{013858A6-5C8F-44F8-A609-E00E2186C3EA}" srcOrd="3" destOrd="0" presId="urn:microsoft.com/office/officeart/2005/8/layout/hProcess4"/>
    <dgm:cxn modelId="{3BBD4470-6C73-4CF0-B740-CFB32F7D5C86}" type="presParOf" srcId="{1795824F-C74F-4925-A76A-FE5FEC393B3A}" destId="{E78F29D4-52B9-48B8-A57D-BCB1BF0CB290}" srcOrd="4" destOrd="0" presId="urn:microsoft.com/office/officeart/2005/8/layout/hProcess4"/>
    <dgm:cxn modelId="{D8B686A4-AFCF-4668-B43A-C86D8F9BFD78}" type="presParOf" srcId="{E78F29D4-52B9-48B8-A57D-BCB1BF0CB290}" destId="{3ED9470A-1819-47FB-BD81-EF2EDFC0F59E}" srcOrd="0" destOrd="0" presId="urn:microsoft.com/office/officeart/2005/8/layout/hProcess4"/>
    <dgm:cxn modelId="{0E4EAB31-9BC5-4C3D-A07F-FE4F7371960B}" type="presParOf" srcId="{E78F29D4-52B9-48B8-A57D-BCB1BF0CB290}" destId="{E4627F07-FD7C-4DF1-93CE-5F7BADC3F741}" srcOrd="1" destOrd="0" presId="urn:microsoft.com/office/officeart/2005/8/layout/hProcess4"/>
    <dgm:cxn modelId="{63FD489C-9C8A-4F00-A727-2805A6D4B7B5}" type="presParOf" srcId="{E78F29D4-52B9-48B8-A57D-BCB1BF0CB290}" destId="{BF654BC8-AA71-4344-9875-D35D7C3720AE}" srcOrd="2" destOrd="0" presId="urn:microsoft.com/office/officeart/2005/8/layout/hProcess4"/>
    <dgm:cxn modelId="{769A375C-8F57-4560-8964-BC4A6411DF2F}" type="presParOf" srcId="{E78F29D4-52B9-48B8-A57D-BCB1BF0CB290}" destId="{75603104-A27D-4621-AF3D-88C2D255DA29}" srcOrd="3" destOrd="0" presId="urn:microsoft.com/office/officeart/2005/8/layout/hProcess4"/>
    <dgm:cxn modelId="{47CBE603-071B-4B83-8F32-C8D2BB87A1D3}" type="presParOf" srcId="{E78F29D4-52B9-48B8-A57D-BCB1BF0CB290}" destId="{32BA5A04-3621-47E0-8BA8-EB6D9C4875F8}" srcOrd="4" destOrd="0" presId="urn:microsoft.com/office/officeart/2005/8/layout/hProcess4"/>
    <dgm:cxn modelId="{D1F25791-FF25-4EB5-9F34-232816AE2EC2}" type="presParOf" srcId="{1795824F-C74F-4925-A76A-FE5FEC393B3A}" destId="{B43B034F-8B09-4E0F-AF53-1F55B02E7455}" srcOrd="5" destOrd="0" presId="urn:microsoft.com/office/officeart/2005/8/layout/hProcess4"/>
    <dgm:cxn modelId="{37E298A8-D2EB-4925-8300-D0423492FA46}" type="presParOf" srcId="{1795824F-C74F-4925-A76A-FE5FEC393B3A}" destId="{CABB2B64-B62E-4A51-8B06-23BC5C5CE472}" srcOrd="6" destOrd="0" presId="urn:microsoft.com/office/officeart/2005/8/layout/hProcess4"/>
    <dgm:cxn modelId="{5DA0A469-85DE-476B-974A-B223D1A73172}" type="presParOf" srcId="{CABB2B64-B62E-4A51-8B06-23BC5C5CE472}" destId="{C0137A65-6BDA-4838-B752-153EADF93248}" srcOrd="0" destOrd="0" presId="urn:microsoft.com/office/officeart/2005/8/layout/hProcess4"/>
    <dgm:cxn modelId="{499A6B2E-B358-48D9-BFFC-7706BC6A8199}" type="presParOf" srcId="{CABB2B64-B62E-4A51-8B06-23BC5C5CE472}" destId="{5840F799-03DC-41A8-AECB-1A092701F911}" srcOrd="1" destOrd="0" presId="urn:microsoft.com/office/officeart/2005/8/layout/hProcess4"/>
    <dgm:cxn modelId="{25F99073-A2EA-43E7-87ED-19AE86C28DE1}" type="presParOf" srcId="{CABB2B64-B62E-4A51-8B06-23BC5C5CE472}" destId="{B155DACB-0F99-4E5C-B6C0-CC920657D925}" srcOrd="2" destOrd="0" presId="urn:microsoft.com/office/officeart/2005/8/layout/hProcess4"/>
    <dgm:cxn modelId="{FE2FA0BA-E0DB-441E-A5F5-0063896DF6F9}" type="presParOf" srcId="{CABB2B64-B62E-4A51-8B06-23BC5C5CE472}" destId="{28B376D8-94C1-4352-A586-07E952C9A188}" srcOrd="3" destOrd="0" presId="urn:microsoft.com/office/officeart/2005/8/layout/hProcess4"/>
    <dgm:cxn modelId="{F2C61603-4BA0-4D7E-93A8-417BF5E46BE7}" type="presParOf" srcId="{CABB2B64-B62E-4A51-8B06-23BC5C5CE472}" destId="{C5045759-6BF5-4D8D-9D6D-55FEF8248775}" srcOrd="4" destOrd="0" presId="urn:microsoft.com/office/officeart/2005/8/layout/hProcess4"/>
    <dgm:cxn modelId="{BBB2D318-EE95-43DE-BF5E-82764872AE04}" type="presParOf" srcId="{1795824F-C74F-4925-A76A-FE5FEC393B3A}" destId="{BFE25F57-5E62-405F-A7CA-B45A9FE5EAB3}" srcOrd="7" destOrd="0" presId="urn:microsoft.com/office/officeart/2005/8/layout/hProcess4"/>
    <dgm:cxn modelId="{29F09E9D-2141-4719-A7C9-C353B5EEB5A7}" type="presParOf" srcId="{1795824F-C74F-4925-A76A-FE5FEC393B3A}" destId="{A582128F-CE54-44FC-ADF9-EA79206AF66B}" srcOrd="8" destOrd="0" presId="urn:microsoft.com/office/officeart/2005/8/layout/hProcess4"/>
    <dgm:cxn modelId="{67BD9E28-BAFD-4E9B-933B-EC32189F0F1F}" type="presParOf" srcId="{A582128F-CE54-44FC-ADF9-EA79206AF66B}" destId="{97CEAB43-89F9-4774-A219-41624D4ABC02}" srcOrd="0" destOrd="0" presId="urn:microsoft.com/office/officeart/2005/8/layout/hProcess4"/>
    <dgm:cxn modelId="{8B6BF92C-E7CB-4E94-BAE8-A7DC5E0C71F2}" type="presParOf" srcId="{A582128F-CE54-44FC-ADF9-EA79206AF66B}" destId="{676A9032-6CFB-4F25-BA53-9C4EB7B177B3}" srcOrd="1" destOrd="0" presId="urn:microsoft.com/office/officeart/2005/8/layout/hProcess4"/>
    <dgm:cxn modelId="{9FC92E5D-CB85-4248-B2B9-AB96F13EE278}" type="presParOf" srcId="{A582128F-CE54-44FC-ADF9-EA79206AF66B}" destId="{8229F926-1E06-45E9-98D2-8683A4F56010}" srcOrd="2" destOrd="0" presId="urn:microsoft.com/office/officeart/2005/8/layout/hProcess4"/>
    <dgm:cxn modelId="{603C5684-A826-4060-A414-E54B24848BED}" type="presParOf" srcId="{A582128F-CE54-44FC-ADF9-EA79206AF66B}" destId="{9900A7AC-E2C1-45CD-A8F4-5196D868DE2D}" srcOrd="3" destOrd="0" presId="urn:microsoft.com/office/officeart/2005/8/layout/hProcess4"/>
    <dgm:cxn modelId="{81C35EE8-49BF-4BEA-AD41-CF6ACDBAA5DB}" type="presParOf" srcId="{A582128F-CE54-44FC-ADF9-EA79206AF66B}" destId="{66B6229E-E9C7-4C01-A102-17D6374F7CF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519796-59A9-4CBC-8201-CFF0EDBE2F9E}" type="doc">
      <dgm:prSet loTypeId="urn:microsoft.com/office/officeart/2005/8/layout/hProcess10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A6DBEFB1-0811-4E81-9ACC-E56FC62D4836}">
      <dgm:prSet phldrT="[Testo]"/>
      <dgm:spPr/>
      <dgm:t>
        <a:bodyPr/>
        <a:lstStyle/>
        <a:p>
          <a:r>
            <a:rPr lang="it-IT" dirty="0" smtClean="0"/>
            <a:t>Richiesta</a:t>
          </a:r>
          <a:endParaRPr lang="it-IT" dirty="0"/>
        </a:p>
      </dgm:t>
    </dgm:pt>
    <dgm:pt modelId="{FDC29157-D576-4298-B38E-48421998F7A1}" type="parTrans" cxnId="{58FCDEFA-FB87-4DDE-966D-8B8CE9035456}">
      <dgm:prSet/>
      <dgm:spPr/>
      <dgm:t>
        <a:bodyPr/>
        <a:lstStyle/>
        <a:p>
          <a:endParaRPr lang="it-IT"/>
        </a:p>
      </dgm:t>
    </dgm:pt>
    <dgm:pt modelId="{7D2C00E7-1C34-4B80-8FF8-272EFE7B2BF3}" type="sibTrans" cxnId="{58FCDEFA-FB87-4DDE-966D-8B8CE9035456}">
      <dgm:prSet/>
      <dgm:spPr/>
      <dgm:t>
        <a:bodyPr/>
        <a:lstStyle/>
        <a:p>
          <a:endParaRPr lang="it-IT"/>
        </a:p>
      </dgm:t>
    </dgm:pt>
    <dgm:pt modelId="{C18B171C-E46F-45C5-90C9-667D56CD982A}">
      <dgm:prSet phldrT="[Testo]"/>
      <dgm:spPr/>
      <dgm:t>
        <a:bodyPr/>
        <a:lstStyle/>
        <a:p>
          <a:r>
            <a:rPr lang="it-IT" dirty="0" smtClean="0"/>
            <a:t>Richiesta nuova utenza tramite email</a:t>
          </a:r>
          <a:endParaRPr lang="it-IT" dirty="0"/>
        </a:p>
      </dgm:t>
    </dgm:pt>
    <dgm:pt modelId="{6920D252-3C6A-4023-98A0-1C4D33828E0F}" type="parTrans" cxnId="{43B73927-0E4A-40A0-A596-4778D43D59F1}">
      <dgm:prSet/>
      <dgm:spPr/>
      <dgm:t>
        <a:bodyPr/>
        <a:lstStyle/>
        <a:p>
          <a:endParaRPr lang="it-IT"/>
        </a:p>
      </dgm:t>
    </dgm:pt>
    <dgm:pt modelId="{613EFD34-1EFD-492F-9F38-47523F20BA5A}" type="sibTrans" cxnId="{43B73927-0E4A-40A0-A596-4778D43D59F1}">
      <dgm:prSet/>
      <dgm:spPr/>
      <dgm:t>
        <a:bodyPr/>
        <a:lstStyle/>
        <a:p>
          <a:endParaRPr lang="it-IT"/>
        </a:p>
      </dgm:t>
    </dgm:pt>
    <dgm:pt modelId="{A619DF03-B6E8-4A88-A8A8-8362ABF68E74}">
      <dgm:prSet phldrT="[Testo]"/>
      <dgm:spPr/>
      <dgm:t>
        <a:bodyPr/>
        <a:lstStyle/>
        <a:p>
          <a:r>
            <a:rPr lang="it-IT" dirty="0" smtClean="0"/>
            <a:t>obbligatorio indirizzo email</a:t>
          </a:r>
          <a:endParaRPr lang="it-IT" dirty="0"/>
        </a:p>
      </dgm:t>
    </dgm:pt>
    <dgm:pt modelId="{FBE4B540-10C4-4FF5-9F66-A5C3C71E131A}" type="parTrans" cxnId="{5361CE4E-767B-4AAA-9465-AFE1936E6E5D}">
      <dgm:prSet/>
      <dgm:spPr/>
      <dgm:t>
        <a:bodyPr/>
        <a:lstStyle/>
        <a:p>
          <a:endParaRPr lang="it-IT"/>
        </a:p>
      </dgm:t>
    </dgm:pt>
    <dgm:pt modelId="{E30809D3-46B4-4F9C-9ED4-AF655D356D1E}" type="sibTrans" cxnId="{5361CE4E-767B-4AAA-9465-AFE1936E6E5D}">
      <dgm:prSet/>
      <dgm:spPr/>
      <dgm:t>
        <a:bodyPr/>
        <a:lstStyle/>
        <a:p>
          <a:endParaRPr lang="it-IT"/>
        </a:p>
      </dgm:t>
    </dgm:pt>
    <dgm:pt modelId="{90A3BDB5-E50F-43C3-B89E-AE78A4B3F6C5}">
      <dgm:prSet phldrT="[Testo]"/>
      <dgm:spPr/>
      <dgm:t>
        <a:bodyPr/>
        <a:lstStyle/>
        <a:p>
          <a:r>
            <a:rPr lang="it-IT" dirty="0" smtClean="0"/>
            <a:t>Login</a:t>
          </a:r>
          <a:endParaRPr lang="it-IT" dirty="0"/>
        </a:p>
      </dgm:t>
    </dgm:pt>
    <dgm:pt modelId="{77157CD3-8083-4152-A4CF-DB2BEBEB9EE3}" type="parTrans" cxnId="{8D36FB75-895A-4A3E-A13E-73425BC865B3}">
      <dgm:prSet/>
      <dgm:spPr/>
      <dgm:t>
        <a:bodyPr/>
        <a:lstStyle/>
        <a:p>
          <a:endParaRPr lang="it-IT"/>
        </a:p>
      </dgm:t>
    </dgm:pt>
    <dgm:pt modelId="{38636537-E3F0-4F85-B9B1-9BB33BD76F6D}" type="sibTrans" cxnId="{8D36FB75-895A-4A3E-A13E-73425BC865B3}">
      <dgm:prSet/>
      <dgm:spPr/>
      <dgm:t>
        <a:bodyPr/>
        <a:lstStyle/>
        <a:p>
          <a:endParaRPr lang="it-IT"/>
        </a:p>
      </dgm:t>
    </dgm:pt>
    <dgm:pt modelId="{0C46F3C0-BB10-4D7D-B168-0E784C8ED6DC}">
      <dgm:prSet phldrT="[Testo]"/>
      <dgm:spPr/>
      <dgm:t>
        <a:bodyPr/>
        <a:lstStyle/>
        <a:p>
          <a:r>
            <a:rPr lang="it-IT" dirty="0" smtClean="0"/>
            <a:t>Autenticazione tramite username e password</a:t>
          </a:r>
          <a:endParaRPr lang="it-IT" dirty="0"/>
        </a:p>
      </dgm:t>
    </dgm:pt>
    <dgm:pt modelId="{BED0E5CD-F74E-4009-8EA7-A195536FB3FD}" type="parTrans" cxnId="{BAAECCEB-F5F5-4336-9745-ACA0E0855592}">
      <dgm:prSet/>
      <dgm:spPr/>
      <dgm:t>
        <a:bodyPr/>
        <a:lstStyle/>
        <a:p>
          <a:endParaRPr lang="it-IT"/>
        </a:p>
      </dgm:t>
    </dgm:pt>
    <dgm:pt modelId="{42DFD6AD-BC49-4F96-A1A4-5317F0A7DB66}" type="sibTrans" cxnId="{BAAECCEB-F5F5-4336-9745-ACA0E0855592}">
      <dgm:prSet/>
      <dgm:spPr/>
      <dgm:t>
        <a:bodyPr/>
        <a:lstStyle/>
        <a:p>
          <a:endParaRPr lang="it-IT"/>
        </a:p>
      </dgm:t>
    </dgm:pt>
    <dgm:pt modelId="{4B933B34-F182-4C71-AD6C-EDE1F8C02B9C}">
      <dgm:prSet phldrT="[Testo]"/>
      <dgm:spPr/>
      <dgm:t>
        <a:bodyPr/>
        <a:lstStyle/>
        <a:p>
          <a:r>
            <a:rPr lang="it-IT" dirty="0" smtClean="0"/>
            <a:t>Nuova utenza</a:t>
          </a:r>
          <a:endParaRPr lang="it-IT" dirty="0"/>
        </a:p>
      </dgm:t>
    </dgm:pt>
    <dgm:pt modelId="{4DC4AED4-98A7-4FDA-B396-6BE49B5BDFB8}" type="parTrans" cxnId="{FEC41FE9-731C-4363-8BCC-4C593255F723}">
      <dgm:prSet/>
      <dgm:spPr/>
      <dgm:t>
        <a:bodyPr/>
        <a:lstStyle/>
        <a:p>
          <a:endParaRPr lang="it-IT"/>
        </a:p>
      </dgm:t>
    </dgm:pt>
    <dgm:pt modelId="{8CB29EFE-E787-4FCF-AB35-40698C96AF67}" type="sibTrans" cxnId="{FEC41FE9-731C-4363-8BCC-4C593255F723}">
      <dgm:prSet/>
      <dgm:spPr/>
      <dgm:t>
        <a:bodyPr/>
        <a:lstStyle/>
        <a:p>
          <a:endParaRPr lang="it-IT"/>
        </a:p>
      </dgm:t>
    </dgm:pt>
    <dgm:pt modelId="{A9273A96-76E4-4E58-8AAB-B0661607E8D8}">
      <dgm:prSet phldrT="[Testo]"/>
      <dgm:spPr/>
      <dgm:t>
        <a:bodyPr/>
        <a:lstStyle/>
        <a:p>
          <a:r>
            <a:rPr lang="it-IT" dirty="0" smtClean="0"/>
            <a:t>Invio email con credenziali per l’accesso</a:t>
          </a:r>
          <a:endParaRPr lang="it-IT" dirty="0"/>
        </a:p>
      </dgm:t>
    </dgm:pt>
    <dgm:pt modelId="{0F2ED18B-0F28-496E-93F5-9C646C8D04CD}" type="parTrans" cxnId="{9FCF48BA-4C26-408D-9867-839A85B5A42D}">
      <dgm:prSet/>
      <dgm:spPr/>
      <dgm:t>
        <a:bodyPr/>
        <a:lstStyle/>
        <a:p>
          <a:endParaRPr lang="it-IT"/>
        </a:p>
      </dgm:t>
    </dgm:pt>
    <dgm:pt modelId="{B4871E61-5DBF-4A82-AEBF-3FF515D0E570}" type="sibTrans" cxnId="{9FCF48BA-4C26-408D-9867-839A85B5A42D}">
      <dgm:prSet/>
      <dgm:spPr/>
      <dgm:t>
        <a:bodyPr/>
        <a:lstStyle/>
        <a:p>
          <a:endParaRPr lang="it-IT"/>
        </a:p>
      </dgm:t>
    </dgm:pt>
    <dgm:pt modelId="{CFB38FBE-58CA-41A9-93B1-CEAAD7892262}">
      <dgm:prSet phldrT="[Testo]"/>
      <dgm:spPr/>
      <dgm:t>
        <a:bodyPr/>
        <a:lstStyle/>
        <a:p>
          <a:r>
            <a:rPr lang="it-IT" dirty="0" smtClean="0"/>
            <a:t>Creazione ed attivazione nuova utenza</a:t>
          </a:r>
          <a:endParaRPr lang="it-IT" dirty="0"/>
        </a:p>
      </dgm:t>
    </dgm:pt>
    <dgm:pt modelId="{86446719-8DAA-4A44-8F51-0F0AF8C0528D}" type="parTrans" cxnId="{B59039E9-900A-4430-8C74-882B782FE6E1}">
      <dgm:prSet/>
      <dgm:spPr/>
      <dgm:t>
        <a:bodyPr/>
        <a:lstStyle/>
        <a:p>
          <a:endParaRPr lang="it-IT"/>
        </a:p>
      </dgm:t>
    </dgm:pt>
    <dgm:pt modelId="{479B1163-40C6-401A-88FD-F2450BD75F76}" type="sibTrans" cxnId="{B59039E9-900A-4430-8C74-882B782FE6E1}">
      <dgm:prSet/>
      <dgm:spPr/>
      <dgm:t>
        <a:bodyPr/>
        <a:lstStyle/>
        <a:p>
          <a:endParaRPr lang="it-IT"/>
        </a:p>
      </dgm:t>
    </dgm:pt>
    <dgm:pt modelId="{01B3CDD8-3907-4680-AC4A-FF084430380F}">
      <dgm:prSet phldrT="[Testo]"/>
      <dgm:spPr/>
      <dgm:t>
        <a:bodyPr/>
        <a:lstStyle/>
        <a:p>
          <a:r>
            <a:rPr lang="it-IT" dirty="0" smtClean="0"/>
            <a:t>Attivazione</a:t>
          </a:r>
          <a:endParaRPr lang="it-IT" dirty="0"/>
        </a:p>
      </dgm:t>
    </dgm:pt>
    <dgm:pt modelId="{A8C681B5-FB7A-4EE0-9C8F-57B6D1DB0C0C}" type="parTrans" cxnId="{D93C85CC-37D2-4CDA-9CEC-0E9AF387451B}">
      <dgm:prSet/>
      <dgm:spPr/>
      <dgm:t>
        <a:bodyPr/>
        <a:lstStyle/>
        <a:p>
          <a:endParaRPr lang="it-IT"/>
        </a:p>
      </dgm:t>
    </dgm:pt>
    <dgm:pt modelId="{D11F2CF9-2AFA-48EC-A637-692FE7035D37}" type="sibTrans" cxnId="{D93C85CC-37D2-4CDA-9CEC-0E9AF387451B}">
      <dgm:prSet/>
      <dgm:spPr/>
      <dgm:t>
        <a:bodyPr/>
        <a:lstStyle/>
        <a:p>
          <a:endParaRPr lang="it-IT"/>
        </a:p>
      </dgm:t>
    </dgm:pt>
    <dgm:pt modelId="{DB1EAB39-098F-4CE2-9438-A23DB1195071}">
      <dgm:prSet phldrT="[Testo]"/>
      <dgm:spPr/>
      <dgm:t>
        <a:bodyPr/>
        <a:lstStyle/>
        <a:p>
          <a:r>
            <a:rPr lang="it-IT" dirty="0" smtClean="0"/>
            <a:t>Validazione dati registrazione</a:t>
          </a:r>
          <a:endParaRPr lang="it-IT" dirty="0"/>
        </a:p>
      </dgm:t>
    </dgm:pt>
    <dgm:pt modelId="{290F7086-170F-4BB3-8E50-B7E01EA000B5}" type="parTrans" cxnId="{59216043-6AD3-4CF9-87F7-99AB91138799}">
      <dgm:prSet/>
      <dgm:spPr/>
      <dgm:t>
        <a:bodyPr/>
        <a:lstStyle/>
        <a:p>
          <a:endParaRPr lang="it-IT"/>
        </a:p>
      </dgm:t>
    </dgm:pt>
    <dgm:pt modelId="{F460BCBF-1CFA-401F-A48B-2BE2B1D31E77}" type="sibTrans" cxnId="{59216043-6AD3-4CF9-87F7-99AB91138799}">
      <dgm:prSet/>
      <dgm:spPr/>
      <dgm:t>
        <a:bodyPr/>
        <a:lstStyle/>
        <a:p>
          <a:endParaRPr lang="it-IT"/>
        </a:p>
      </dgm:t>
    </dgm:pt>
    <dgm:pt modelId="{D53CDF76-9869-430B-91E2-CBADFC4521BF}" type="pres">
      <dgm:prSet presAssocID="{9D519796-59A9-4CBC-8201-CFF0EDBE2F9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FEBFC1C-711E-4726-BA89-8A779F861EF0}" type="pres">
      <dgm:prSet presAssocID="{A6DBEFB1-0811-4E81-9ACC-E56FC62D4836}" presName="composite" presStyleCnt="0"/>
      <dgm:spPr/>
    </dgm:pt>
    <dgm:pt modelId="{E995A4E9-1E55-468D-9EB9-C3EAA462587B}" type="pres">
      <dgm:prSet presAssocID="{A6DBEFB1-0811-4E81-9ACC-E56FC62D4836}" presName="imagSh" presStyleLbl="b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7389F1E3-2D42-4B7D-A227-48D8BEB79792}" type="pres">
      <dgm:prSet presAssocID="{A6DBEFB1-0811-4E81-9ACC-E56FC62D4836}" presName="tx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AA481F-29DC-450D-9015-370B47F73178}" type="pres">
      <dgm:prSet presAssocID="{7D2C00E7-1C34-4B80-8FF8-272EFE7B2BF3}" presName="sibTrans" presStyleLbl="sibTrans2D1" presStyleIdx="0" presStyleCnt="3"/>
      <dgm:spPr/>
      <dgm:t>
        <a:bodyPr/>
        <a:lstStyle/>
        <a:p>
          <a:endParaRPr lang="it-IT"/>
        </a:p>
      </dgm:t>
    </dgm:pt>
    <dgm:pt modelId="{E4342E13-A706-4CE9-A39D-025A52794E10}" type="pres">
      <dgm:prSet presAssocID="{7D2C00E7-1C34-4B80-8FF8-272EFE7B2BF3}" presName="connTx" presStyleLbl="sibTrans2D1" presStyleIdx="0" presStyleCnt="3"/>
      <dgm:spPr/>
      <dgm:t>
        <a:bodyPr/>
        <a:lstStyle/>
        <a:p>
          <a:endParaRPr lang="it-IT"/>
        </a:p>
      </dgm:t>
    </dgm:pt>
    <dgm:pt modelId="{01D3EE89-F1E5-422A-A604-2E9D169D9A0B}" type="pres">
      <dgm:prSet presAssocID="{01B3CDD8-3907-4680-AC4A-FF084430380F}" presName="composite" presStyleCnt="0"/>
      <dgm:spPr/>
    </dgm:pt>
    <dgm:pt modelId="{278DE94E-1939-4D0E-9D5A-F1DE974887F6}" type="pres">
      <dgm:prSet presAssocID="{01B3CDD8-3907-4680-AC4A-FF084430380F}" presName="imagSh" presStyleLbl="b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BBE050CE-ADDE-4C96-AA00-AC5B0AF46A69}" type="pres">
      <dgm:prSet presAssocID="{01B3CDD8-3907-4680-AC4A-FF084430380F}" presName="tx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BAD82BC-22E9-4F84-B764-AF48CB2C6805}" type="pres">
      <dgm:prSet presAssocID="{D11F2CF9-2AFA-48EC-A637-692FE7035D37}" presName="sibTrans" presStyleLbl="sibTrans2D1" presStyleIdx="1" presStyleCnt="3"/>
      <dgm:spPr/>
      <dgm:t>
        <a:bodyPr/>
        <a:lstStyle/>
        <a:p>
          <a:endParaRPr lang="it-IT"/>
        </a:p>
      </dgm:t>
    </dgm:pt>
    <dgm:pt modelId="{5094EB48-7B0E-4744-A43D-B6E69C82A50F}" type="pres">
      <dgm:prSet presAssocID="{D11F2CF9-2AFA-48EC-A637-692FE7035D37}" presName="connTx" presStyleLbl="sibTrans2D1" presStyleIdx="1" presStyleCnt="3"/>
      <dgm:spPr/>
      <dgm:t>
        <a:bodyPr/>
        <a:lstStyle/>
        <a:p>
          <a:endParaRPr lang="it-IT"/>
        </a:p>
      </dgm:t>
    </dgm:pt>
    <dgm:pt modelId="{9FDE36BB-B338-4744-93AA-9906441FC085}" type="pres">
      <dgm:prSet presAssocID="{4B933B34-F182-4C71-AD6C-EDE1F8C02B9C}" presName="composite" presStyleCnt="0"/>
      <dgm:spPr/>
    </dgm:pt>
    <dgm:pt modelId="{3CE210FA-C58B-4C00-9469-A0B8DF42A728}" type="pres">
      <dgm:prSet presAssocID="{4B933B34-F182-4C71-AD6C-EDE1F8C02B9C}" presName="imagSh" presStyleLbl="b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34507245-090A-494D-B0F0-0575ED53CF58}" type="pres">
      <dgm:prSet presAssocID="{4B933B34-F182-4C71-AD6C-EDE1F8C02B9C}" presName="tx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40FFEE-2C8E-4D22-9675-D5D0D954B182}" type="pres">
      <dgm:prSet presAssocID="{8CB29EFE-E787-4FCF-AB35-40698C96AF67}" presName="sibTrans" presStyleLbl="sibTrans2D1" presStyleIdx="2" presStyleCnt="3"/>
      <dgm:spPr/>
      <dgm:t>
        <a:bodyPr/>
        <a:lstStyle/>
        <a:p>
          <a:endParaRPr lang="it-IT"/>
        </a:p>
      </dgm:t>
    </dgm:pt>
    <dgm:pt modelId="{7F0AB411-3208-4176-849A-3565A85D2E5B}" type="pres">
      <dgm:prSet presAssocID="{8CB29EFE-E787-4FCF-AB35-40698C96AF67}" presName="connTx" presStyleLbl="sibTrans2D1" presStyleIdx="2" presStyleCnt="3"/>
      <dgm:spPr/>
      <dgm:t>
        <a:bodyPr/>
        <a:lstStyle/>
        <a:p>
          <a:endParaRPr lang="it-IT"/>
        </a:p>
      </dgm:t>
    </dgm:pt>
    <dgm:pt modelId="{E157BBEE-1003-4428-B7B0-F54BD78A14AC}" type="pres">
      <dgm:prSet presAssocID="{90A3BDB5-E50F-43C3-B89E-AE78A4B3F6C5}" presName="composite" presStyleCnt="0"/>
      <dgm:spPr/>
    </dgm:pt>
    <dgm:pt modelId="{FBCD0253-450D-4A61-9457-0E5DC235D7D7}" type="pres">
      <dgm:prSet presAssocID="{90A3BDB5-E50F-43C3-B89E-AE78A4B3F6C5}" presName="imagSh" presStyleLbl="b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it-IT"/>
        </a:p>
      </dgm:t>
    </dgm:pt>
    <dgm:pt modelId="{9EDA6179-BFE9-479D-B0AB-B449D44BDE10}" type="pres">
      <dgm:prSet presAssocID="{90A3BDB5-E50F-43C3-B89E-AE78A4B3F6C5}" presName="tx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B70477F-F926-4C23-A32B-9EA1CC1C7B61}" type="presOf" srcId="{90A3BDB5-E50F-43C3-B89E-AE78A4B3F6C5}" destId="{9EDA6179-BFE9-479D-B0AB-B449D44BDE10}" srcOrd="0" destOrd="0" presId="urn:microsoft.com/office/officeart/2005/8/layout/hProcess10"/>
    <dgm:cxn modelId="{B8EEED8A-DA74-4195-A8E0-CED314867134}" type="presOf" srcId="{CFB38FBE-58CA-41A9-93B1-CEAAD7892262}" destId="{BBE050CE-ADDE-4C96-AA00-AC5B0AF46A69}" srcOrd="0" destOrd="2" presId="urn:microsoft.com/office/officeart/2005/8/layout/hProcess10"/>
    <dgm:cxn modelId="{A8890324-CCEA-4DA1-91F0-601B84315D3D}" type="presOf" srcId="{A619DF03-B6E8-4A88-A8A8-8362ABF68E74}" destId="{7389F1E3-2D42-4B7D-A227-48D8BEB79792}" srcOrd="0" destOrd="2" presId="urn:microsoft.com/office/officeart/2005/8/layout/hProcess10"/>
    <dgm:cxn modelId="{937E44D7-EFF7-48AA-8461-F05C33C1F9F7}" type="presOf" srcId="{8CB29EFE-E787-4FCF-AB35-40698C96AF67}" destId="{6E40FFEE-2C8E-4D22-9675-D5D0D954B182}" srcOrd="0" destOrd="0" presId="urn:microsoft.com/office/officeart/2005/8/layout/hProcess10"/>
    <dgm:cxn modelId="{685307DE-4D02-4FC5-B13A-C23C4561FB9E}" type="presOf" srcId="{C18B171C-E46F-45C5-90C9-667D56CD982A}" destId="{7389F1E3-2D42-4B7D-A227-48D8BEB79792}" srcOrd="0" destOrd="1" presId="urn:microsoft.com/office/officeart/2005/8/layout/hProcess10"/>
    <dgm:cxn modelId="{4D9847FB-8F28-4EF4-805D-CB7C2C327124}" type="presOf" srcId="{8CB29EFE-E787-4FCF-AB35-40698C96AF67}" destId="{7F0AB411-3208-4176-849A-3565A85D2E5B}" srcOrd="1" destOrd="0" presId="urn:microsoft.com/office/officeart/2005/8/layout/hProcess10"/>
    <dgm:cxn modelId="{E5005326-D044-4639-875E-524F93581661}" type="presOf" srcId="{A6DBEFB1-0811-4E81-9ACC-E56FC62D4836}" destId="{7389F1E3-2D42-4B7D-A227-48D8BEB79792}" srcOrd="0" destOrd="0" presId="urn:microsoft.com/office/officeart/2005/8/layout/hProcess10"/>
    <dgm:cxn modelId="{F51D6557-D58D-4777-8D2E-D1C839AABCA8}" type="presOf" srcId="{D11F2CF9-2AFA-48EC-A637-692FE7035D37}" destId="{3BAD82BC-22E9-4F84-B764-AF48CB2C6805}" srcOrd="0" destOrd="0" presId="urn:microsoft.com/office/officeart/2005/8/layout/hProcess10"/>
    <dgm:cxn modelId="{B59039E9-900A-4430-8C74-882B782FE6E1}" srcId="{01B3CDD8-3907-4680-AC4A-FF084430380F}" destId="{CFB38FBE-58CA-41A9-93B1-CEAAD7892262}" srcOrd="1" destOrd="0" parTransId="{86446719-8DAA-4A44-8F51-0F0AF8C0528D}" sibTransId="{479B1163-40C6-401A-88FD-F2450BD75F76}"/>
    <dgm:cxn modelId="{B89822B4-BDDB-4040-B5FD-754886D311CA}" type="presOf" srcId="{7D2C00E7-1C34-4B80-8FF8-272EFE7B2BF3}" destId="{D7AA481F-29DC-450D-9015-370B47F73178}" srcOrd="0" destOrd="0" presId="urn:microsoft.com/office/officeart/2005/8/layout/hProcess10"/>
    <dgm:cxn modelId="{BAAECCEB-F5F5-4336-9745-ACA0E0855592}" srcId="{90A3BDB5-E50F-43C3-B89E-AE78A4B3F6C5}" destId="{0C46F3C0-BB10-4D7D-B168-0E784C8ED6DC}" srcOrd="0" destOrd="0" parTransId="{BED0E5CD-F74E-4009-8EA7-A195536FB3FD}" sibTransId="{42DFD6AD-BC49-4F96-A1A4-5317F0A7DB66}"/>
    <dgm:cxn modelId="{58FCDEFA-FB87-4DDE-966D-8B8CE9035456}" srcId="{9D519796-59A9-4CBC-8201-CFF0EDBE2F9E}" destId="{A6DBEFB1-0811-4E81-9ACC-E56FC62D4836}" srcOrd="0" destOrd="0" parTransId="{FDC29157-D576-4298-B38E-48421998F7A1}" sibTransId="{7D2C00E7-1C34-4B80-8FF8-272EFE7B2BF3}"/>
    <dgm:cxn modelId="{59216043-6AD3-4CF9-87F7-99AB91138799}" srcId="{01B3CDD8-3907-4680-AC4A-FF084430380F}" destId="{DB1EAB39-098F-4CE2-9438-A23DB1195071}" srcOrd="0" destOrd="0" parTransId="{290F7086-170F-4BB3-8E50-B7E01EA000B5}" sibTransId="{F460BCBF-1CFA-401F-A48B-2BE2B1D31E77}"/>
    <dgm:cxn modelId="{9FCF48BA-4C26-408D-9867-839A85B5A42D}" srcId="{4B933B34-F182-4C71-AD6C-EDE1F8C02B9C}" destId="{A9273A96-76E4-4E58-8AAB-B0661607E8D8}" srcOrd="0" destOrd="0" parTransId="{0F2ED18B-0F28-496E-93F5-9C646C8D04CD}" sibTransId="{B4871E61-5DBF-4A82-AEBF-3FF515D0E570}"/>
    <dgm:cxn modelId="{C86663D6-789D-4606-B171-5DF5FFED957A}" type="presOf" srcId="{4B933B34-F182-4C71-AD6C-EDE1F8C02B9C}" destId="{34507245-090A-494D-B0F0-0575ED53CF58}" srcOrd="0" destOrd="0" presId="urn:microsoft.com/office/officeart/2005/8/layout/hProcess10"/>
    <dgm:cxn modelId="{D93C85CC-37D2-4CDA-9CEC-0E9AF387451B}" srcId="{9D519796-59A9-4CBC-8201-CFF0EDBE2F9E}" destId="{01B3CDD8-3907-4680-AC4A-FF084430380F}" srcOrd="1" destOrd="0" parTransId="{A8C681B5-FB7A-4EE0-9C8F-57B6D1DB0C0C}" sibTransId="{D11F2CF9-2AFA-48EC-A637-692FE7035D37}"/>
    <dgm:cxn modelId="{9F5D74DC-5D92-44C7-ABF5-B23FAA1EE594}" type="presOf" srcId="{7D2C00E7-1C34-4B80-8FF8-272EFE7B2BF3}" destId="{E4342E13-A706-4CE9-A39D-025A52794E10}" srcOrd="1" destOrd="0" presId="urn:microsoft.com/office/officeart/2005/8/layout/hProcess10"/>
    <dgm:cxn modelId="{09E87AEF-D795-4CAA-BB1B-B9A2D678D29F}" type="presOf" srcId="{D11F2CF9-2AFA-48EC-A637-692FE7035D37}" destId="{5094EB48-7B0E-4744-A43D-B6E69C82A50F}" srcOrd="1" destOrd="0" presId="urn:microsoft.com/office/officeart/2005/8/layout/hProcess10"/>
    <dgm:cxn modelId="{5361CE4E-767B-4AAA-9465-AFE1936E6E5D}" srcId="{A6DBEFB1-0811-4E81-9ACC-E56FC62D4836}" destId="{A619DF03-B6E8-4A88-A8A8-8362ABF68E74}" srcOrd="1" destOrd="0" parTransId="{FBE4B540-10C4-4FF5-9F66-A5C3C71E131A}" sibTransId="{E30809D3-46B4-4F9C-9ED4-AF655D356D1E}"/>
    <dgm:cxn modelId="{2E616C66-91A7-4C10-B890-02ADED65A130}" type="presOf" srcId="{A9273A96-76E4-4E58-8AAB-B0661607E8D8}" destId="{34507245-090A-494D-B0F0-0575ED53CF58}" srcOrd="0" destOrd="1" presId="urn:microsoft.com/office/officeart/2005/8/layout/hProcess10"/>
    <dgm:cxn modelId="{43B73927-0E4A-40A0-A596-4778D43D59F1}" srcId="{A6DBEFB1-0811-4E81-9ACC-E56FC62D4836}" destId="{C18B171C-E46F-45C5-90C9-667D56CD982A}" srcOrd="0" destOrd="0" parTransId="{6920D252-3C6A-4023-98A0-1C4D33828E0F}" sibTransId="{613EFD34-1EFD-492F-9F38-47523F20BA5A}"/>
    <dgm:cxn modelId="{8D36FB75-895A-4A3E-A13E-73425BC865B3}" srcId="{9D519796-59A9-4CBC-8201-CFF0EDBE2F9E}" destId="{90A3BDB5-E50F-43C3-B89E-AE78A4B3F6C5}" srcOrd="3" destOrd="0" parTransId="{77157CD3-8083-4152-A4CF-DB2BEBEB9EE3}" sibTransId="{38636537-E3F0-4F85-B9B1-9BB33BD76F6D}"/>
    <dgm:cxn modelId="{AE4E0992-9964-4517-9494-5379BF1C4A78}" type="presOf" srcId="{01B3CDD8-3907-4680-AC4A-FF084430380F}" destId="{BBE050CE-ADDE-4C96-AA00-AC5B0AF46A69}" srcOrd="0" destOrd="0" presId="urn:microsoft.com/office/officeart/2005/8/layout/hProcess10"/>
    <dgm:cxn modelId="{9C977A41-5E34-444D-A562-5C000E220934}" type="presOf" srcId="{9D519796-59A9-4CBC-8201-CFF0EDBE2F9E}" destId="{D53CDF76-9869-430B-91E2-CBADFC4521BF}" srcOrd="0" destOrd="0" presId="urn:microsoft.com/office/officeart/2005/8/layout/hProcess10"/>
    <dgm:cxn modelId="{CC07E981-ED9E-4114-B60F-E4747B239432}" type="presOf" srcId="{DB1EAB39-098F-4CE2-9438-A23DB1195071}" destId="{BBE050CE-ADDE-4C96-AA00-AC5B0AF46A69}" srcOrd="0" destOrd="1" presId="urn:microsoft.com/office/officeart/2005/8/layout/hProcess10"/>
    <dgm:cxn modelId="{FEC41FE9-731C-4363-8BCC-4C593255F723}" srcId="{9D519796-59A9-4CBC-8201-CFF0EDBE2F9E}" destId="{4B933B34-F182-4C71-AD6C-EDE1F8C02B9C}" srcOrd="2" destOrd="0" parTransId="{4DC4AED4-98A7-4FDA-B396-6BE49B5BDFB8}" sibTransId="{8CB29EFE-E787-4FCF-AB35-40698C96AF67}"/>
    <dgm:cxn modelId="{8F6B4524-892E-4D7A-A7A4-02FE4260616F}" type="presOf" srcId="{0C46F3C0-BB10-4D7D-B168-0E784C8ED6DC}" destId="{9EDA6179-BFE9-479D-B0AB-B449D44BDE10}" srcOrd="0" destOrd="1" presId="urn:microsoft.com/office/officeart/2005/8/layout/hProcess10"/>
    <dgm:cxn modelId="{947ADB42-9629-4CF2-BD0A-A2281BDACB43}" type="presParOf" srcId="{D53CDF76-9869-430B-91E2-CBADFC4521BF}" destId="{6FEBFC1C-711E-4726-BA89-8A779F861EF0}" srcOrd="0" destOrd="0" presId="urn:microsoft.com/office/officeart/2005/8/layout/hProcess10"/>
    <dgm:cxn modelId="{97D1332E-C1AE-4BFB-8D52-995DDFF51DF3}" type="presParOf" srcId="{6FEBFC1C-711E-4726-BA89-8A779F861EF0}" destId="{E995A4E9-1E55-468D-9EB9-C3EAA462587B}" srcOrd="0" destOrd="0" presId="urn:microsoft.com/office/officeart/2005/8/layout/hProcess10"/>
    <dgm:cxn modelId="{058AD752-86F8-44F5-AC6B-9250F00BB85E}" type="presParOf" srcId="{6FEBFC1C-711E-4726-BA89-8A779F861EF0}" destId="{7389F1E3-2D42-4B7D-A227-48D8BEB79792}" srcOrd="1" destOrd="0" presId="urn:microsoft.com/office/officeart/2005/8/layout/hProcess10"/>
    <dgm:cxn modelId="{42AAD9B4-F67A-40DA-A864-8C2744C79351}" type="presParOf" srcId="{D53CDF76-9869-430B-91E2-CBADFC4521BF}" destId="{D7AA481F-29DC-450D-9015-370B47F73178}" srcOrd="1" destOrd="0" presId="urn:microsoft.com/office/officeart/2005/8/layout/hProcess10"/>
    <dgm:cxn modelId="{FD39C7C4-0DCF-458B-98AD-860C60BFEFF3}" type="presParOf" srcId="{D7AA481F-29DC-450D-9015-370B47F73178}" destId="{E4342E13-A706-4CE9-A39D-025A52794E10}" srcOrd="0" destOrd="0" presId="urn:microsoft.com/office/officeart/2005/8/layout/hProcess10"/>
    <dgm:cxn modelId="{FC6B2F15-E5E6-4686-AD77-8D79E1624CA3}" type="presParOf" srcId="{D53CDF76-9869-430B-91E2-CBADFC4521BF}" destId="{01D3EE89-F1E5-422A-A604-2E9D169D9A0B}" srcOrd="2" destOrd="0" presId="urn:microsoft.com/office/officeart/2005/8/layout/hProcess10"/>
    <dgm:cxn modelId="{C851ED06-34A5-4BE1-A063-F5FC4F98D93F}" type="presParOf" srcId="{01D3EE89-F1E5-422A-A604-2E9D169D9A0B}" destId="{278DE94E-1939-4D0E-9D5A-F1DE974887F6}" srcOrd="0" destOrd="0" presId="urn:microsoft.com/office/officeart/2005/8/layout/hProcess10"/>
    <dgm:cxn modelId="{A4F06874-B1E3-4F3B-8AE6-F3F2414599FD}" type="presParOf" srcId="{01D3EE89-F1E5-422A-A604-2E9D169D9A0B}" destId="{BBE050CE-ADDE-4C96-AA00-AC5B0AF46A69}" srcOrd="1" destOrd="0" presId="urn:microsoft.com/office/officeart/2005/8/layout/hProcess10"/>
    <dgm:cxn modelId="{7A33112A-2062-4A46-B276-D93F5E036EBB}" type="presParOf" srcId="{D53CDF76-9869-430B-91E2-CBADFC4521BF}" destId="{3BAD82BC-22E9-4F84-B764-AF48CB2C6805}" srcOrd="3" destOrd="0" presId="urn:microsoft.com/office/officeart/2005/8/layout/hProcess10"/>
    <dgm:cxn modelId="{E3DA365D-5F64-442A-BA8E-8D0D19ECD0B2}" type="presParOf" srcId="{3BAD82BC-22E9-4F84-B764-AF48CB2C6805}" destId="{5094EB48-7B0E-4744-A43D-B6E69C82A50F}" srcOrd="0" destOrd="0" presId="urn:microsoft.com/office/officeart/2005/8/layout/hProcess10"/>
    <dgm:cxn modelId="{31DDBA01-793E-438A-800C-5EFAE421F9BE}" type="presParOf" srcId="{D53CDF76-9869-430B-91E2-CBADFC4521BF}" destId="{9FDE36BB-B338-4744-93AA-9906441FC085}" srcOrd="4" destOrd="0" presId="urn:microsoft.com/office/officeart/2005/8/layout/hProcess10"/>
    <dgm:cxn modelId="{9883979F-E4D2-4D45-969D-9390DDAE56A0}" type="presParOf" srcId="{9FDE36BB-B338-4744-93AA-9906441FC085}" destId="{3CE210FA-C58B-4C00-9469-A0B8DF42A728}" srcOrd="0" destOrd="0" presId="urn:microsoft.com/office/officeart/2005/8/layout/hProcess10"/>
    <dgm:cxn modelId="{0FAC4BDD-6657-4E78-8FC5-2FA4EFD5515B}" type="presParOf" srcId="{9FDE36BB-B338-4744-93AA-9906441FC085}" destId="{34507245-090A-494D-B0F0-0575ED53CF58}" srcOrd="1" destOrd="0" presId="urn:microsoft.com/office/officeart/2005/8/layout/hProcess10"/>
    <dgm:cxn modelId="{DA1C1344-AC4C-456D-89B4-AECE6CF8B256}" type="presParOf" srcId="{D53CDF76-9869-430B-91E2-CBADFC4521BF}" destId="{6E40FFEE-2C8E-4D22-9675-D5D0D954B182}" srcOrd="5" destOrd="0" presId="urn:microsoft.com/office/officeart/2005/8/layout/hProcess10"/>
    <dgm:cxn modelId="{DAFFB057-1745-49A5-8818-2FA5FFC0A9BD}" type="presParOf" srcId="{6E40FFEE-2C8E-4D22-9675-D5D0D954B182}" destId="{7F0AB411-3208-4176-849A-3565A85D2E5B}" srcOrd="0" destOrd="0" presId="urn:microsoft.com/office/officeart/2005/8/layout/hProcess10"/>
    <dgm:cxn modelId="{19F04487-193B-4875-9889-6A08C94D2C14}" type="presParOf" srcId="{D53CDF76-9869-430B-91E2-CBADFC4521BF}" destId="{E157BBEE-1003-4428-B7B0-F54BD78A14AC}" srcOrd="6" destOrd="0" presId="urn:microsoft.com/office/officeart/2005/8/layout/hProcess10"/>
    <dgm:cxn modelId="{2599BCBA-6741-4AA2-BB55-3AA544DDA0CB}" type="presParOf" srcId="{E157BBEE-1003-4428-B7B0-F54BD78A14AC}" destId="{FBCD0253-450D-4A61-9457-0E5DC235D7D7}" srcOrd="0" destOrd="0" presId="urn:microsoft.com/office/officeart/2005/8/layout/hProcess10"/>
    <dgm:cxn modelId="{49842DA2-25FC-41AA-8B6D-F5FEA1621380}" type="presParOf" srcId="{E157BBEE-1003-4428-B7B0-F54BD78A14AC}" destId="{9EDA6179-BFE9-479D-B0AB-B449D44BDE10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26F39-20DF-43DF-908E-3A74512F440E}">
      <dsp:nvSpPr>
        <dsp:cNvPr id="0" name=""/>
        <dsp:cNvSpPr/>
      </dsp:nvSpPr>
      <dsp:spPr>
        <a:xfrm>
          <a:off x="211" y="2775514"/>
          <a:ext cx="1443200" cy="1190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compilazione dati anagrafici e descrittivi del progetto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allegare documentazione integrativa richiesta</a:t>
          </a:r>
          <a:endParaRPr lang="it-IT" sz="800" kern="1200" dirty="0"/>
        </a:p>
      </dsp:txBody>
      <dsp:txXfrm>
        <a:off x="27604" y="2802907"/>
        <a:ext cx="1388414" cy="880480"/>
      </dsp:txXfrm>
    </dsp:sp>
    <dsp:sp modelId="{9998A287-4A13-42F3-BAC8-72231EE66C8F}">
      <dsp:nvSpPr>
        <dsp:cNvPr id="0" name=""/>
        <dsp:cNvSpPr/>
      </dsp:nvSpPr>
      <dsp:spPr>
        <a:xfrm>
          <a:off x="836474" y="3149602"/>
          <a:ext cx="1457759" cy="1457759"/>
        </a:xfrm>
        <a:prstGeom prst="leftCircularArrow">
          <a:avLst>
            <a:gd name="adj1" fmla="val 2243"/>
            <a:gd name="adj2" fmla="val 270203"/>
            <a:gd name="adj3" fmla="val 2045714"/>
            <a:gd name="adj4" fmla="val 9024489"/>
            <a:gd name="adj5" fmla="val 2617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9BEB4C-A4D1-4D2F-A1EE-28F8F3D17AA0}">
      <dsp:nvSpPr>
        <dsp:cNvPr id="0" name=""/>
        <dsp:cNvSpPr/>
      </dsp:nvSpPr>
      <dsp:spPr>
        <a:xfrm>
          <a:off x="320922" y="3710780"/>
          <a:ext cx="1282844" cy="510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1) Registrazione progetto</a:t>
          </a:r>
          <a:endParaRPr lang="it-IT" sz="1000" kern="1200" dirty="0"/>
        </a:p>
      </dsp:txBody>
      <dsp:txXfrm>
        <a:off x="335864" y="3725722"/>
        <a:ext cx="1252960" cy="480261"/>
      </dsp:txXfrm>
    </dsp:sp>
    <dsp:sp modelId="{508C6D3A-688E-4157-B343-BE2B33C22DC1}">
      <dsp:nvSpPr>
        <dsp:cNvPr id="0" name=""/>
        <dsp:cNvSpPr/>
      </dsp:nvSpPr>
      <dsp:spPr>
        <a:xfrm>
          <a:off x="1759456" y="2775514"/>
          <a:ext cx="1443200" cy="1190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2770"/>
              <a:lumOff val="711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verifica e validazione progetto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sottomissione progetto al Ministero</a:t>
          </a:r>
          <a:endParaRPr lang="it-IT" sz="800" kern="1200" dirty="0"/>
        </a:p>
      </dsp:txBody>
      <dsp:txXfrm>
        <a:off x="1786849" y="3057980"/>
        <a:ext cx="1388414" cy="880480"/>
      </dsp:txXfrm>
    </dsp:sp>
    <dsp:sp modelId="{013858A6-5C8F-44F8-A609-E00E2186C3EA}">
      <dsp:nvSpPr>
        <dsp:cNvPr id="0" name=""/>
        <dsp:cNvSpPr/>
      </dsp:nvSpPr>
      <dsp:spPr>
        <a:xfrm>
          <a:off x="2583692" y="2087333"/>
          <a:ext cx="1642168" cy="1642168"/>
        </a:xfrm>
        <a:prstGeom prst="circularArrow">
          <a:avLst>
            <a:gd name="adj1" fmla="val 1991"/>
            <a:gd name="adj2" fmla="val 238479"/>
            <a:gd name="adj3" fmla="val 19586010"/>
            <a:gd name="adj4" fmla="val 12575511"/>
            <a:gd name="adj5" fmla="val 2323"/>
          </a:avLst>
        </a:prstGeom>
        <a:solidFill>
          <a:schemeClr val="accent2">
            <a:shade val="90000"/>
            <a:hueOff val="0"/>
            <a:satOff val="-3576"/>
            <a:lumOff val="863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6D1F6-00B2-4769-BFA0-21B75B9C8366}">
      <dsp:nvSpPr>
        <dsp:cNvPr id="0" name=""/>
        <dsp:cNvSpPr/>
      </dsp:nvSpPr>
      <dsp:spPr>
        <a:xfrm>
          <a:off x="2080167" y="2520442"/>
          <a:ext cx="1282844" cy="510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2) Autorizzazione OPBA</a:t>
          </a:r>
          <a:endParaRPr lang="it-IT" sz="1000" kern="1200" dirty="0"/>
        </a:p>
      </dsp:txBody>
      <dsp:txXfrm>
        <a:off x="2095109" y="2535384"/>
        <a:ext cx="1252960" cy="480261"/>
      </dsp:txXfrm>
    </dsp:sp>
    <dsp:sp modelId="{E4627F07-FD7C-4DF1-93CE-5F7BADC3F741}">
      <dsp:nvSpPr>
        <dsp:cNvPr id="0" name=""/>
        <dsp:cNvSpPr/>
      </dsp:nvSpPr>
      <dsp:spPr>
        <a:xfrm>
          <a:off x="3518701" y="2775514"/>
          <a:ext cx="1443200" cy="1190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validazione richiesta autorizzazione progetto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richiesta eventuali integrazioni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richiesta parere tecnico/scientifico a ISS, CSS o altri Enti</a:t>
          </a:r>
          <a:endParaRPr lang="it-IT" sz="800" kern="1200" dirty="0"/>
        </a:p>
      </dsp:txBody>
      <dsp:txXfrm>
        <a:off x="3546094" y="2802907"/>
        <a:ext cx="1388414" cy="880480"/>
      </dsp:txXfrm>
    </dsp:sp>
    <dsp:sp modelId="{B43B034F-8B09-4E0F-AF53-1F55B02E7455}">
      <dsp:nvSpPr>
        <dsp:cNvPr id="0" name=""/>
        <dsp:cNvSpPr/>
      </dsp:nvSpPr>
      <dsp:spPr>
        <a:xfrm>
          <a:off x="4354964" y="3149602"/>
          <a:ext cx="1457759" cy="1457759"/>
        </a:xfrm>
        <a:prstGeom prst="leftCircularArrow">
          <a:avLst>
            <a:gd name="adj1" fmla="val 2243"/>
            <a:gd name="adj2" fmla="val 270203"/>
            <a:gd name="adj3" fmla="val 2045714"/>
            <a:gd name="adj4" fmla="val 9024489"/>
            <a:gd name="adj5" fmla="val 2617"/>
          </a:avLst>
        </a:prstGeom>
        <a:solidFill>
          <a:schemeClr val="accent2">
            <a:shade val="90000"/>
            <a:hueOff val="0"/>
            <a:satOff val="-7153"/>
            <a:lumOff val="1727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603104-A27D-4621-AF3D-88C2D255DA29}">
      <dsp:nvSpPr>
        <dsp:cNvPr id="0" name=""/>
        <dsp:cNvSpPr/>
      </dsp:nvSpPr>
      <dsp:spPr>
        <a:xfrm>
          <a:off x="3839413" y="3710780"/>
          <a:ext cx="1282844" cy="510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3) Validazione Ministeriale</a:t>
          </a:r>
          <a:endParaRPr lang="it-IT" sz="1000" kern="1200" dirty="0"/>
        </a:p>
      </dsp:txBody>
      <dsp:txXfrm>
        <a:off x="3854355" y="3725722"/>
        <a:ext cx="1252960" cy="480261"/>
      </dsp:txXfrm>
    </dsp:sp>
    <dsp:sp modelId="{5840F799-03DC-41A8-AECB-1A092701F911}">
      <dsp:nvSpPr>
        <dsp:cNvPr id="0" name=""/>
        <dsp:cNvSpPr/>
      </dsp:nvSpPr>
      <dsp:spPr>
        <a:xfrm>
          <a:off x="5277947" y="2775514"/>
          <a:ext cx="1443200" cy="1190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8311"/>
              <a:lumOff val="21337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emissione parere</a:t>
          </a:r>
          <a:endParaRPr lang="it-IT" sz="800" kern="1200" dirty="0"/>
        </a:p>
      </dsp:txBody>
      <dsp:txXfrm>
        <a:off x="5305340" y="3057980"/>
        <a:ext cx="1388414" cy="880480"/>
      </dsp:txXfrm>
    </dsp:sp>
    <dsp:sp modelId="{BFE25F57-5E62-405F-A7CA-B45A9FE5EAB3}">
      <dsp:nvSpPr>
        <dsp:cNvPr id="0" name=""/>
        <dsp:cNvSpPr/>
      </dsp:nvSpPr>
      <dsp:spPr>
        <a:xfrm>
          <a:off x="6102183" y="2087333"/>
          <a:ext cx="1642168" cy="1642168"/>
        </a:xfrm>
        <a:prstGeom prst="circularArrow">
          <a:avLst>
            <a:gd name="adj1" fmla="val 1991"/>
            <a:gd name="adj2" fmla="val 238479"/>
            <a:gd name="adj3" fmla="val 19586010"/>
            <a:gd name="adj4" fmla="val 12575511"/>
            <a:gd name="adj5" fmla="val 2323"/>
          </a:avLst>
        </a:prstGeom>
        <a:solidFill>
          <a:schemeClr val="accent2">
            <a:shade val="90000"/>
            <a:hueOff val="0"/>
            <a:satOff val="-10729"/>
            <a:lumOff val="2590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B376D8-94C1-4352-A586-07E952C9A188}">
      <dsp:nvSpPr>
        <dsp:cNvPr id="0" name=""/>
        <dsp:cNvSpPr/>
      </dsp:nvSpPr>
      <dsp:spPr>
        <a:xfrm>
          <a:off x="5598658" y="2520442"/>
          <a:ext cx="1282844" cy="510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8311"/>
                <a:lumOff val="2133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311"/>
                <a:lumOff val="2133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311"/>
                <a:lumOff val="213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4) Validazione scientifica ISS, CSS o altri Enti</a:t>
          </a:r>
          <a:endParaRPr lang="it-IT" sz="1000" kern="1200" dirty="0"/>
        </a:p>
      </dsp:txBody>
      <dsp:txXfrm>
        <a:off x="5613600" y="2535384"/>
        <a:ext cx="1252960" cy="480261"/>
      </dsp:txXfrm>
    </dsp:sp>
    <dsp:sp modelId="{676A9032-6CFB-4F25-BA53-9C4EB7B177B3}">
      <dsp:nvSpPr>
        <dsp:cNvPr id="0" name=""/>
        <dsp:cNvSpPr/>
      </dsp:nvSpPr>
      <dsp:spPr>
        <a:xfrm>
          <a:off x="7037192" y="2775514"/>
          <a:ext cx="1443200" cy="1190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autorizzazione del progetto di ricerca</a:t>
          </a:r>
          <a:endParaRPr lang="it-IT" sz="800" kern="1200" dirty="0"/>
        </a:p>
      </dsp:txBody>
      <dsp:txXfrm>
        <a:off x="7064585" y="2802907"/>
        <a:ext cx="1388414" cy="880480"/>
      </dsp:txXfrm>
    </dsp:sp>
    <dsp:sp modelId="{9900A7AC-E2C1-45CD-A8F4-5196D868DE2D}">
      <dsp:nvSpPr>
        <dsp:cNvPr id="0" name=""/>
        <dsp:cNvSpPr/>
      </dsp:nvSpPr>
      <dsp:spPr>
        <a:xfrm>
          <a:off x="7357903" y="3710780"/>
          <a:ext cx="1282844" cy="510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5) Autorizzazione Ministeriale</a:t>
          </a:r>
          <a:endParaRPr lang="it-IT" sz="1000" kern="1200" dirty="0"/>
        </a:p>
      </dsp:txBody>
      <dsp:txXfrm>
        <a:off x="7372845" y="3725722"/>
        <a:ext cx="1252960" cy="4802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5A4E9-1E55-468D-9EB9-C3EAA462587B}">
      <dsp:nvSpPr>
        <dsp:cNvPr id="0" name=""/>
        <dsp:cNvSpPr/>
      </dsp:nvSpPr>
      <dsp:spPr>
        <a:xfrm>
          <a:off x="1190" y="1496393"/>
          <a:ext cx="1549888" cy="154988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9F1E3-2D42-4B7D-A227-48D8BEB79792}">
      <dsp:nvSpPr>
        <dsp:cNvPr id="0" name=""/>
        <dsp:cNvSpPr/>
      </dsp:nvSpPr>
      <dsp:spPr>
        <a:xfrm>
          <a:off x="253497" y="2426326"/>
          <a:ext cx="1549888" cy="15498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Richiesta</a:t>
          </a:r>
          <a:endParaRPr lang="it-IT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Richiesta nuova utenza tramite email</a:t>
          </a:r>
          <a:endParaRPr lang="it-I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obbligatorio indirizzo email</a:t>
          </a:r>
          <a:endParaRPr lang="it-IT" sz="1200" kern="1200" dirty="0"/>
        </a:p>
      </dsp:txBody>
      <dsp:txXfrm>
        <a:off x="298892" y="2471721"/>
        <a:ext cx="1459098" cy="1459098"/>
      </dsp:txXfrm>
    </dsp:sp>
    <dsp:sp modelId="{D7AA481F-29DC-450D-9015-370B47F73178}">
      <dsp:nvSpPr>
        <dsp:cNvPr id="0" name=""/>
        <dsp:cNvSpPr/>
      </dsp:nvSpPr>
      <dsp:spPr>
        <a:xfrm>
          <a:off x="1849621" y="2085129"/>
          <a:ext cx="298542" cy="372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>
        <a:off x="1849621" y="2159612"/>
        <a:ext cx="208979" cy="223450"/>
      </dsp:txXfrm>
    </dsp:sp>
    <dsp:sp modelId="{278DE94E-1939-4D0E-9D5A-F1DE974887F6}">
      <dsp:nvSpPr>
        <dsp:cNvPr id="0" name=""/>
        <dsp:cNvSpPr/>
      </dsp:nvSpPr>
      <dsp:spPr>
        <a:xfrm>
          <a:off x="2404058" y="1496393"/>
          <a:ext cx="1549888" cy="154988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E050CE-ADDE-4C96-AA00-AC5B0AF46A69}">
      <dsp:nvSpPr>
        <dsp:cNvPr id="0" name=""/>
        <dsp:cNvSpPr/>
      </dsp:nvSpPr>
      <dsp:spPr>
        <a:xfrm>
          <a:off x="2656365" y="2426326"/>
          <a:ext cx="1549888" cy="1549888"/>
        </a:xfrm>
        <a:prstGeom prst="roundRect">
          <a:avLst>
            <a:gd name="adj" fmla="val 10000"/>
          </a:avLst>
        </a:prstGeom>
        <a:solidFill>
          <a:schemeClr val="accent5">
            <a:hueOff val="1714279"/>
            <a:satOff val="3916"/>
            <a:lumOff val="-108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Attivazione</a:t>
          </a:r>
          <a:endParaRPr lang="it-IT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Validazione dati registrazione</a:t>
          </a:r>
          <a:endParaRPr lang="it-I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Creazione ed attivazione nuova utenza</a:t>
          </a:r>
          <a:endParaRPr lang="it-IT" sz="1200" kern="1200" dirty="0"/>
        </a:p>
      </dsp:txBody>
      <dsp:txXfrm>
        <a:off x="2701760" y="2471721"/>
        <a:ext cx="1459098" cy="1459098"/>
      </dsp:txXfrm>
    </dsp:sp>
    <dsp:sp modelId="{3BAD82BC-22E9-4F84-B764-AF48CB2C6805}">
      <dsp:nvSpPr>
        <dsp:cNvPr id="0" name=""/>
        <dsp:cNvSpPr/>
      </dsp:nvSpPr>
      <dsp:spPr>
        <a:xfrm>
          <a:off x="4252489" y="2085129"/>
          <a:ext cx="298542" cy="372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>
        <a:off x="4252489" y="2159612"/>
        <a:ext cx="208979" cy="223450"/>
      </dsp:txXfrm>
    </dsp:sp>
    <dsp:sp modelId="{3CE210FA-C58B-4C00-9469-A0B8DF42A728}">
      <dsp:nvSpPr>
        <dsp:cNvPr id="0" name=""/>
        <dsp:cNvSpPr/>
      </dsp:nvSpPr>
      <dsp:spPr>
        <a:xfrm>
          <a:off x="4806926" y="1496393"/>
          <a:ext cx="1549888" cy="154988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07245-090A-494D-B0F0-0575ED53CF58}">
      <dsp:nvSpPr>
        <dsp:cNvPr id="0" name=""/>
        <dsp:cNvSpPr/>
      </dsp:nvSpPr>
      <dsp:spPr>
        <a:xfrm>
          <a:off x="5059233" y="2426326"/>
          <a:ext cx="1549888" cy="1549888"/>
        </a:xfrm>
        <a:prstGeom prst="roundRect">
          <a:avLst>
            <a:gd name="adj" fmla="val 10000"/>
          </a:avLst>
        </a:prstGeom>
        <a:solidFill>
          <a:schemeClr val="accent5">
            <a:hueOff val="3428557"/>
            <a:satOff val="7832"/>
            <a:lumOff val="-216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Nuova utenza</a:t>
          </a:r>
          <a:endParaRPr lang="it-IT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Invio email con credenziali per l’accesso</a:t>
          </a:r>
          <a:endParaRPr lang="it-IT" sz="1200" kern="1200" dirty="0"/>
        </a:p>
      </dsp:txBody>
      <dsp:txXfrm>
        <a:off x="5104628" y="2471721"/>
        <a:ext cx="1459098" cy="1459098"/>
      </dsp:txXfrm>
    </dsp:sp>
    <dsp:sp modelId="{6E40FFEE-2C8E-4D22-9675-D5D0D954B182}">
      <dsp:nvSpPr>
        <dsp:cNvPr id="0" name=""/>
        <dsp:cNvSpPr/>
      </dsp:nvSpPr>
      <dsp:spPr>
        <a:xfrm>
          <a:off x="6655357" y="2085129"/>
          <a:ext cx="298542" cy="372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>
        <a:off x="6655357" y="2159612"/>
        <a:ext cx="208979" cy="223450"/>
      </dsp:txXfrm>
    </dsp:sp>
    <dsp:sp modelId="{FBCD0253-450D-4A61-9457-0E5DC235D7D7}">
      <dsp:nvSpPr>
        <dsp:cNvPr id="0" name=""/>
        <dsp:cNvSpPr/>
      </dsp:nvSpPr>
      <dsp:spPr>
        <a:xfrm>
          <a:off x="7209794" y="1496393"/>
          <a:ext cx="1549888" cy="154988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A6179-BFE9-479D-B0AB-B449D44BDE10}">
      <dsp:nvSpPr>
        <dsp:cNvPr id="0" name=""/>
        <dsp:cNvSpPr/>
      </dsp:nvSpPr>
      <dsp:spPr>
        <a:xfrm>
          <a:off x="7462101" y="2426326"/>
          <a:ext cx="1549888" cy="1549888"/>
        </a:xfrm>
        <a:prstGeom prst="roundRect">
          <a:avLst>
            <a:gd name="adj" fmla="val 10000"/>
          </a:avLst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Login</a:t>
          </a:r>
          <a:endParaRPr lang="it-IT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Autenticazione tramite username e password</a:t>
          </a:r>
          <a:endParaRPr lang="it-IT" sz="1200" kern="1200" dirty="0"/>
        </a:p>
      </dsp:txBody>
      <dsp:txXfrm>
        <a:off x="7507496" y="2471721"/>
        <a:ext cx="1459098" cy="1459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1B8B6A1-2651-4178-86E7-67987CF81AC3}" type="datetimeFigureOut">
              <a:rPr lang="it-IT"/>
              <a:pPr>
                <a:defRPr/>
              </a:pPr>
              <a:t>30/09/2015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18D69E7-49B9-46EE-985C-1DC60621FE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191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0723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0724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1138" algn="r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28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5650" cy="3422650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2536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1138" algn="r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B34D96E-205D-4B77-A4A0-A09361FCF6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088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1CB2B7-34CD-4B4B-BBB7-7FA2150D7D91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45D61C0-E044-4193-8DB0-1D420C5D63A0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04D84C-6477-4C5A-B24B-2391D6F3BAC1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ADDA547-01D2-4A4F-95D6-A5CCADB74572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418E7E-FDFB-4948-97DE-6A7EC528A97F}" type="slidenum">
              <a:rPr lang="it-IT" altLang="it-IT"/>
              <a:pPr/>
              <a:t>17</a:t>
            </a:fld>
            <a:endParaRPr lang="it-IT" altLang="it-IT"/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884088" y="8685103"/>
            <a:ext cx="2965271" cy="450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903" tIns="41030" rIns="78903" bIns="41030" anchor="b"/>
          <a:lstStyle>
            <a:lvl1pPr marL="215900" indent="-2095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hangingPunct="1">
              <a:lnSpc>
                <a:spcPct val="100000"/>
              </a:lnSpc>
              <a:buClrTx/>
              <a:buSzPct val="45000"/>
              <a:buFontTx/>
              <a:buNone/>
            </a:pPr>
            <a:fld id="{92A535DD-570D-4A3D-9E7F-0DC797EB5F62}" type="slidenum">
              <a:rPr lang="it-IT" altLang="it-IT" sz="1100">
                <a:latin typeface="Times New Roman" pitchFamily="16" charset="0"/>
              </a:rPr>
              <a:pPr algn="r" hangingPunct="1">
                <a:lnSpc>
                  <a:spcPct val="100000"/>
                </a:lnSpc>
                <a:buClrTx/>
                <a:buSzPct val="45000"/>
                <a:buFontTx/>
                <a:buNone/>
              </a:pPr>
              <a:t>17</a:t>
            </a:fld>
            <a:endParaRPr lang="it-IT" altLang="it-IT" sz="1100">
              <a:latin typeface="Times New Roman" pitchFamily="16" charset="0"/>
            </a:endParaRPr>
          </a:p>
        </p:txBody>
      </p:sp>
      <p:sp>
        <p:nvSpPr>
          <p:cNvPr id="51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it-IT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84088" y="8685103"/>
            <a:ext cx="2972472" cy="457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903" tIns="41030" rIns="78903" bIns="41030" anchor="b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</a:pPr>
            <a:fld id="{F15F3B71-0097-44F4-8A12-BF604A7473EF}" type="slidenum">
              <a:rPr lang="it-IT" altLang="it-IT" sz="1100">
                <a:solidFill>
                  <a:srgbClr val="4D4D4D"/>
                </a:solidFill>
              </a:rPr>
              <a:pPr algn="r" hangingPunct="1">
                <a:lnSpc>
                  <a:spcPct val="100000"/>
                </a:lnSpc>
                <a:buClrTx/>
                <a:buFontTx/>
                <a:buNone/>
              </a:pPr>
              <a:t>17</a:t>
            </a:fld>
            <a:endParaRPr lang="it-IT" altLang="it-IT" sz="1100">
              <a:solidFill>
                <a:srgbClr val="4D4D4D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A15185-D415-47BB-822B-E06A2EA3C67C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03DC1B2-DFD2-42C5-B191-CFB39AA5E5BE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00440F-ABA2-4744-8CB8-7227475E1182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A519668-1C1D-4A95-A322-9F0545156336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6C4419-F1CB-4E45-A7F5-63504A4A71ED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C6E013D-6853-4441-B769-CB83963AFF77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672A14-EECD-4D00-8B1F-01C8E400747A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6A08BA1-62D0-45F5-BC7A-BD3B8045499E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7CCA5A-6502-4D0E-A450-2529BBE281B7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051AA52-9C09-4130-A783-772AE4753CFD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F36DA8-763D-489A-A8EA-D46BB2365BF7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B8FC454-F160-4A6E-A6C7-0F248A939A4A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134501-89E3-4B55-BC94-01284E930F6B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0475D9B-85FA-4E74-9DE1-48CD4F0A6051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49155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8100F72-9648-42EF-A7E1-7B4C4AA3708A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64516" name="Segnaposto numero diapositiva 3"/>
          <p:cNvSpPr>
            <a:spLocks noGrp="1"/>
          </p:cNvSpPr>
          <p:nvPr>
            <p:ph type="sldNum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2C35413-A4EE-45AC-ADE4-E1B82662A2EA}" type="slidenum">
              <a:rPr lang="it-IT" smtClean="0">
                <a:latin typeface="Arial" charset="0"/>
              </a:rPr>
              <a:pPr>
                <a:defRPr/>
              </a:pPr>
              <a:t>2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F99E2C-351B-416B-92A6-E1FDE388F7F3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5018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A718AA4-12A5-45EC-A214-46F23211C3AF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BAE9E-4161-46EB-A45C-E5E7C4E8F24B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F55BE43-FE7E-4BC4-90D4-46ED2F52774A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700869-4568-47F7-9B29-7891EAA01B3D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B47DEE4-F043-4CFA-8F37-C51F4E856C19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it-IT" altLang="it-IT" smtClean="0">
                <a:solidFill>
                  <a:srgbClr val="FF0000"/>
                </a:solidFill>
              </a:rPr>
              <a:t>La «Direttiva 2010/63/EU», </a:t>
            </a:r>
            <a:r>
              <a:rPr lang="it-IT" altLang="it-IT" smtClean="0"/>
              <a:t>sulla protezione degli animali usati per scopi scientifici, </a:t>
            </a:r>
            <a:r>
              <a:rPr lang="it-IT" altLang="it-IT" smtClean="0">
                <a:solidFill>
                  <a:srgbClr val="FF0000"/>
                </a:solidFill>
              </a:rPr>
              <a:t>obbliga gli Stati Membri (MS) a raccogliere e a rendere dispo</a:t>
            </a:r>
            <a:r>
              <a:rPr lang="it-IT" altLang="it-IT" smtClean="0"/>
              <a:t>nibili pubblicamente, su base annuale, </a:t>
            </a:r>
            <a:r>
              <a:rPr lang="it-IT" altLang="it-IT" smtClean="0">
                <a:solidFill>
                  <a:srgbClr val="FF0000"/>
                </a:solidFill>
              </a:rPr>
              <a:t>informazioni statistiche sull’utilizzo degli animali</a:t>
            </a:r>
            <a:r>
              <a:rPr lang="it-IT" altLang="it-IT" smtClean="0"/>
              <a:t> nelle procedure scientifiche, includendo la severità effettiva delle procedure, l’origine e le specie utilizzate.</a:t>
            </a:r>
          </a:p>
          <a:p>
            <a:pPr algn="just">
              <a:buFont typeface="Arial" charset="0"/>
              <a:buNone/>
            </a:pPr>
            <a:endParaRPr lang="it-IT" altLang="it-IT" smtClean="0"/>
          </a:p>
          <a:p>
            <a:pPr algn="just">
              <a:buFont typeface="Arial" charset="0"/>
              <a:buNone/>
            </a:pPr>
            <a:r>
              <a:rPr lang="it-IT" altLang="it-IT" smtClean="0"/>
              <a:t>Per la sottomissione alla Commissione Europea (EC) delle informazioni referenziate nell’articolo 54(2) della «Direttiva 2010/63/EU» </a:t>
            </a:r>
            <a:r>
              <a:rPr lang="it-IT" altLang="it-IT" smtClean="0">
                <a:solidFill>
                  <a:srgbClr val="FF0000"/>
                </a:solidFill>
              </a:rPr>
              <a:t>la UE ha sviluppato il sistema informativo europeo ALURES per la raccolta centralizzata dei dati statistici </a:t>
            </a:r>
            <a:r>
              <a:rPr lang="it-IT" altLang="it-IT" smtClean="0"/>
              <a:t>forniti dai singoli Stati Membri.</a:t>
            </a:r>
          </a:p>
        </p:txBody>
      </p:sp>
      <p:sp>
        <p:nvSpPr>
          <p:cNvPr id="70660" name="Segnaposto numero diapositiva 3"/>
          <p:cNvSpPr>
            <a:spLocks noGrp="1"/>
          </p:cNvSpPr>
          <p:nvPr>
            <p:ph type="sldNum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64C3E46-7D16-43E6-A840-8D083033955E}" type="slidenum">
              <a:rPr lang="it-IT" smtClean="0">
                <a:latin typeface="Arial" charset="0"/>
              </a:rPr>
              <a:pPr>
                <a:defRPr/>
              </a:pPr>
              <a:t>5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73732" name="Segnaposto numero diapositiva 3"/>
          <p:cNvSpPr>
            <a:spLocks noGrp="1"/>
          </p:cNvSpPr>
          <p:nvPr>
            <p:ph type="sldNum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F141E6D-7D57-4AB9-A81A-ECBD71CB1107}" type="slidenum">
              <a:rPr lang="it-IT" smtClean="0">
                <a:latin typeface="Arial" charset="0"/>
              </a:rPr>
              <a:pPr>
                <a:defRPr/>
              </a:pPr>
              <a:t>7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F8BB8A-4BBF-4574-9E23-3E1313223E9C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35F48E8-186B-4D9F-AF5A-B66D519A7675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D74F06-7FE5-45C7-9175-6273E7C12964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C14739A-9A5A-4C10-878D-17CF3B5FB301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2B7EB1-7DD5-43AE-A878-B9A46C83EBF3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B862AC0-CC54-4E1A-91F0-227BC77E4DB3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11FA02-F224-4252-A573-5ABD7BE4873B}" type="slidenum">
              <a:rPr lang="it-IT" altLang="it-IT" smtClean="0">
                <a:ea typeface="Droid Sans Fallback" charset="0"/>
                <a:cs typeface="Droid Sans Fallback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it-IT" altLang="it-IT" smtClean="0">
              <a:ea typeface="Droid Sans Fallback" charset="0"/>
              <a:cs typeface="Droid Sans Fallback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7CBF0B5-CFA8-447A-8C55-71B8D51DF756}" type="slidenum">
              <a:rPr lang="it-IT" altLang="it-IT">
                <a:solidFill>
                  <a:srgbClr val="4D4D4D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it-IT" altLang="it-IT">
              <a:solidFill>
                <a:srgbClr val="4D4D4D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FB1E-4C1D-4C00-AE8E-C94440B000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31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513BB-1CB9-47C2-81AA-B1A2161F01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15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095500" cy="62087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96875" y="0"/>
            <a:ext cx="6135688" cy="62087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4739C-941B-45F0-A0A3-A137CEAA86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661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ADEB3-EA3D-4AC7-82B1-C8D592472A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199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03643-6412-48CF-B579-7FB540036A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7001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E203A-0FA1-4449-A7E2-67F359C7A4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119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3971925" cy="508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8538" y="1125538"/>
            <a:ext cx="3971925" cy="508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EF0A-A8A9-436D-A156-04D5FC8B17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711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E0A7D-8289-4F40-A0F8-AD562BD7A3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739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C4E5-0562-477E-BACC-CB8986DA40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988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950D-1358-47B9-9A46-790F352D39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479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299C0-B41C-4560-8139-B3BD72452D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87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6FC1E-8B4E-4F33-A0ED-0181B4CFF9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0390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462D8-9B41-4480-A7E9-ECA8C4A8C1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47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8770C-0B55-439C-91C9-50DF245B20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286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095500" cy="62087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96875" y="0"/>
            <a:ext cx="6135688" cy="62087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79947-5EDC-453C-9080-2784DE128D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9690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42384-5A8F-4067-A253-E843B4AB58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710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77442-12E8-4C20-A00D-623C90B97D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4692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3CEFE-72F7-41D3-9150-8E870FF738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6416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3971925" cy="508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8538" y="1125538"/>
            <a:ext cx="3971925" cy="508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E549-3CCD-499E-AB61-65FE016787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4222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79238-5251-4F09-84D5-499E0B21A3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8706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F35-DD0B-48F1-9D0A-92BA16DF4F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1621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FBD2C-C633-4D0D-A0C6-CA712D7AD2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72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44F0F-2B77-405A-B75C-A26FDED697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7662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03D5A-347A-43B6-9BD1-1E8BFD01E5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4213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17CBD-5E84-4B60-B0F0-C051712DD3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1557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2EC1D-08F0-46F3-B16C-16C70EBF07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895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095500" cy="62087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96875" y="0"/>
            <a:ext cx="6135688" cy="62087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F8C26-9261-4D58-8A4B-270036EEA6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010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3971925" cy="508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8538" y="1125538"/>
            <a:ext cx="3971925" cy="5083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830D9-A394-4646-B14A-39E3C93D0B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68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2F9FC-2ECE-4259-937C-8F096F66DD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24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B6FF7-8705-48BC-8AD3-EB687F90DE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88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8FD3C-F143-4224-B6F8-B65DB3ACDC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1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1318A-334E-4E7F-BCF3-C3D51B13F2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16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2337-1D2F-48B8-B36A-B888DE9EEB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23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24950" cy="687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6000750" y="264318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6875" y="0"/>
            <a:ext cx="8323263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 titolo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096250" cy="508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1965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5F5F5F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2000250" y="6356350"/>
            <a:ext cx="50006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715125" y="6356350"/>
            <a:ext cx="1965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5F5F5F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A379F39A-5DB6-45DD-B886-D5B440DFB5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+mj-lt"/>
          <a:ea typeface="+mj-ea"/>
          <a:cs typeface="+mj-cs"/>
        </a:defRPr>
      </a:lvl1pPr>
      <a:lvl2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2pPr>
      <a:lvl3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3pPr>
      <a:lvl4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4pPr>
      <a:lvl5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24950" cy="687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6000750" y="264318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6875" y="0"/>
            <a:ext cx="8323263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 titolo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096250" cy="508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1965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5F5F5F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2000250" y="6356350"/>
            <a:ext cx="50006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715125" y="6356350"/>
            <a:ext cx="1965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5F5F5F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228260B8-C264-4DC2-A1E0-1E5DD5ADB2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+mj-lt"/>
          <a:ea typeface="+mj-ea"/>
          <a:cs typeface="+mj-cs"/>
        </a:defRPr>
      </a:lvl1pPr>
      <a:lvl2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2pPr>
      <a:lvl3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3pPr>
      <a:lvl4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4pPr>
      <a:lvl5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24950" cy="687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6000750" y="264318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6875" y="0"/>
            <a:ext cx="8323263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 titolo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096250" cy="508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1965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5F5F5F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000250" y="6356350"/>
            <a:ext cx="50006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715125" y="6356350"/>
            <a:ext cx="1965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5F5F5F"/>
                </a:solidFill>
                <a:latin typeface="Times New Roman" pitchFamily="16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C4263B0-FADC-4970-B88C-8FF125B092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+mj-lt"/>
          <a:ea typeface="+mj-ea"/>
          <a:cs typeface="+mj-cs"/>
        </a:defRPr>
      </a:lvl1pPr>
      <a:lvl2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2pPr>
      <a:lvl3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3pPr>
      <a:lvl4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4pPr>
      <a:lvl5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5F5F5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F5F5F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stabulari@izs.i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755650" y="21336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000" b="1">
                <a:latin typeface="Arial" charset="0"/>
              </a:rPr>
              <a:t>Banca Dati Telematica</a:t>
            </a:r>
            <a:br>
              <a:rPr lang="it-IT" altLang="it-IT" sz="4000" b="1">
                <a:latin typeface="Arial" charset="0"/>
              </a:rPr>
            </a:br>
            <a:r>
              <a:rPr lang="it-IT" altLang="it-IT" sz="4000" b="1">
                <a:latin typeface="Arial" charset="0"/>
              </a:rPr>
              <a:t>Sperimentazione Animale:</a:t>
            </a:r>
            <a:br>
              <a:rPr lang="it-IT" altLang="it-IT" sz="4000" b="1">
                <a:latin typeface="Arial" charset="0"/>
              </a:rPr>
            </a:br>
            <a:r>
              <a:rPr lang="it-IT" altLang="it-IT" sz="4000" b="1">
                <a:latin typeface="Arial" charset="0"/>
              </a:rPr>
              <a:t>Gestione Progetti di Ricerca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41450" y="4508500"/>
            <a:ext cx="64008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r>
              <a:rPr lang="it-IT" altLang="it-IT" sz="2600"/>
              <a:t>CIFIV – Teramo – 20 settembre 2015</a:t>
            </a:r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it-IT" altLang="it-IT" sz="2600"/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r>
              <a:rPr lang="it-IT" altLang="it-IT" sz="2800"/>
              <a:t>Dott.Marco Secone</a:t>
            </a:r>
            <a:endParaRPr lang="it-IT" altLang="it-IT" sz="2600"/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it-IT" altLang="it-IT" sz="2600"/>
          </a:p>
          <a:p>
            <a:pPr algn="ctr" eaLnBrk="1" hangingPunct="1">
              <a:spcBef>
                <a:spcPts val="700"/>
              </a:spcBef>
              <a:buClrTx/>
              <a:buFontTx/>
              <a:buNone/>
            </a:pPr>
            <a:endParaRPr lang="it-IT" altLang="it-IT" sz="2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FINALITÀ E LOGICHE GENERALI</a:t>
            </a:r>
          </a:p>
        </p:txBody>
      </p:sp>
      <p:sp>
        <p:nvSpPr>
          <p:cNvPr id="1331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mtClean="0"/>
              <a:t>Gestione Telematica dei progetti di ricerca</a:t>
            </a:r>
          </a:p>
        </p:txBody>
      </p:sp>
    </p:spTree>
  </p:cSld>
  <p:clrMapOvr>
    <a:masterClrMapping/>
  </p:clrMapOvr>
  <p:transition spd="slow" advClick="0" advTm="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Gestione telematica dei progetti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539750" y="1125538"/>
            <a:ext cx="8096250" cy="508317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it-IT" altLang="it-IT" sz="2400" dirty="0" smtClean="0"/>
              <a:t>La Banca Dati è conforme alla </a:t>
            </a:r>
            <a:r>
              <a:rPr lang="it-IT" altLang="it-IT" sz="2400" dirty="0" smtClean="0">
                <a:solidFill>
                  <a:srgbClr val="FF0000"/>
                </a:solidFill>
              </a:rPr>
              <a:t>Direttiva 2010/63/UEV</a:t>
            </a:r>
            <a:r>
              <a:rPr lang="it-IT" altLang="it-IT" sz="2400" dirty="0" smtClean="0"/>
              <a:t> e prevede che </a:t>
            </a:r>
            <a:r>
              <a:rPr lang="it-IT" altLang="it-IT" sz="2400" dirty="0" smtClean="0">
                <a:solidFill>
                  <a:srgbClr val="FF0000"/>
                </a:solidFill>
              </a:rPr>
              <a:t>tutti i progetti dovranno essere autorizzati dal Ministero</a:t>
            </a:r>
            <a:r>
              <a:rPr lang="it-IT" altLang="it-IT" sz="24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it-IT" altLang="it-IT" sz="2400" dirty="0" smtClean="0">
                <a:solidFill>
                  <a:srgbClr val="FF0000"/>
                </a:solidFill>
              </a:rPr>
              <a:t>La richiesta </a:t>
            </a:r>
            <a:r>
              <a:rPr lang="it-IT" altLang="it-IT" sz="2400" dirty="0" smtClean="0"/>
              <a:t>di autorizzazione del progetto </a:t>
            </a:r>
            <a:r>
              <a:rPr lang="it-IT" altLang="it-IT" sz="2400" dirty="0" smtClean="0">
                <a:solidFill>
                  <a:srgbClr val="FF0000"/>
                </a:solidFill>
              </a:rPr>
              <a:t>potrà essere compilata dal ricercatore, ma dovrà essere validata ed autorizzata</a:t>
            </a:r>
            <a:r>
              <a:rPr lang="it-IT" altLang="it-IT" sz="2400" dirty="0" smtClean="0">
                <a:solidFill>
                  <a:schemeClr val="tx1"/>
                </a:solidFill>
              </a:rPr>
              <a:t> dal responsabile</a:t>
            </a:r>
            <a:r>
              <a:rPr lang="it-IT" altLang="it-IT" sz="2400" dirty="0" smtClean="0"/>
              <a:t> dello stabilimento, dal veterinario designato e dal legale rappresentante dello stabilimento dove la sperimentazione viene svolta.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it-IT" altLang="it-IT" sz="2400" dirty="0" smtClean="0">
                <a:solidFill>
                  <a:srgbClr val="FF0000"/>
                </a:solidFill>
              </a:rPr>
              <a:t>La richiesta d’autorizzazione </a:t>
            </a:r>
            <a:r>
              <a:rPr lang="it-IT" altLang="it-IT" sz="2400" dirty="0" smtClean="0"/>
              <a:t>del progetto verrà quindi </a:t>
            </a:r>
            <a:r>
              <a:rPr lang="it-IT" altLang="it-IT" sz="2400" dirty="0" smtClean="0">
                <a:solidFill>
                  <a:srgbClr val="FF0000"/>
                </a:solidFill>
              </a:rPr>
              <a:t>sottoposta alla validazione del Ministero</a:t>
            </a:r>
            <a:r>
              <a:rPr lang="it-IT" altLang="it-IT" sz="2400" dirty="0" smtClean="0"/>
              <a:t>, che in caso positivo lo </a:t>
            </a:r>
            <a:r>
              <a:rPr lang="it-IT" altLang="it-IT" sz="2400" dirty="0" smtClean="0">
                <a:solidFill>
                  <a:srgbClr val="FF0000"/>
                </a:solidFill>
              </a:rPr>
              <a:t>invierà all’ISS, CSS o Centro Referenza per un loro parere tecnico-scientifico</a:t>
            </a:r>
            <a:r>
              <a:rPr lang="it-IT" altLang="it-IT" sz="2400" dirty="0" smtClean="0"/>
              <a:t>. </a:t>
            </a:r>
          </a:p>
          <a:p>
            <a:pPr marL="0" indent="0" algn="just">
              <a:buFont typeface="Arial" charset="0"/>
              <a:buNone/>
              <a:defRPr/>
            </a:pPr>
            <a:endParaRPr lang="it-IT" altLang="it-IT" sz="2400" dirty="0" smtClean="0"/>
          </a:p>
          <a:p>
            <a:pPr marL="0" indent="0" algn="just">
              <a:buFont typeface="Arial" charset="0"/>
              <a:buNone/>
              <a:defRPr/>
            </a:pPr>
            <a:endParaRPr lang="it-IT" altLang="it-IT" sz="2400" dirty="0" smtClean="0"/>
          </a:p>
          <a:p>
            <a:pPr marL="0" indent="0" algn="just">
              <a:buFont typeface="Arial" charset="0"/>
              <a:buNone/>
              <a:defRPr/>
            </a:pPr>
            <a:endParaRPr lang="it-IT" altLang="it-IT" sz="2400" dirty="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396875" y="0"/>
            <a:ext cx="832961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latin typeface="Arial" charset="0"/>
              </a:rPr>
              <a:t>Sottomissione del Progetto di Ricerca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684213" y="1125538"/>
            <a:ext cx="8102600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>
                <a:solidFill>
                  <a:srgbClr val="FF0000"/>
                </a:solidFill>
              </a:rPr>
              <a:t>Non si spedirà più via PEC </a:t>
            </a:r>
            <a:r>
              <a:rPr lang="it-IT" altLang="it-IT" sz="2400"/>
              <a:t>il progetto compilato.</a:t>
            </a:r>
          </a:p>
          <a:p>
            <a:pPr eaLnBrk="1" hangingPunct="1"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>
                <a:solidFill>
                  <a:srgbClr val="FF0000"/>
                </a:solidFill>
              </a:rPr>
              <a:t>I progetti saranno presentati via WEB </a:t>
            </a:r>
            <a:r>
              <a:rPr lang="it-IT" altLang="it-IT" sz="2400"/>
              <a:t>utilizzando il sistema informativo. </a:t>
            </a:r>
          </a:p>
          <a:p>
            <a:pPr eaLnBrk="1" hangingPunct="1"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>
                <a:solidFill>
                  <a:srgbClr val="FF0000"/>
                </a:solidFill>
              </a:rPr>
              <a:t>Il progetto sarà </a:t>
            </a:r>
            <a:r>
              <a:rPr lang="it-IT" altLang="it-IT" sz="2400"/>
              <a:t>compilato e </a:t>
            </a:r>
            <a:r>
              <a:rPr lang="it-IT" altLang="it-IT" sz="2400">
                <a:solidFill>
                  <a:srgbClr val="FF0000"/>
                </a:solidFill>
              </a:rPr>
              <a:t>sottomesso</a:t>
            </a:r>
            <a:r>
              <a:rPr lang="it-IT" altLang="it-IT" sz="2400"/>
              <a:t> </a:t>
            </a:r>
            <a:r>
              <a:rPr lang="it-IT" altLang="it-IT" sz="2400">
                <a:solidFill>
                  <a:srgbClr val="FF0000"/>
                </a:solidFill>
              </a:rPr>
              <a:t>dal responsabile dello stabulario</a:t>
            </a:r>
            <a:r>
              <a:rPr lang="it-IT" altLang="it-IT" sz="2400"/>
              <a:t> </a:t>
            </a:r>
            <a:r>
              <a:rPr lang="it-IT" altLang="it-IT" sz="2400">
                <a:solidFill>
                  <a:srgbClr val="FF0000"/>
                </a:solidFill>
              </a:rPr>
              <a:t>(per conto dell’OPBA)</a:t>
            </a:r>
            <a:r>
              <a:rPr lang="it-IT" altLang="it-IT" sz="2400"/>
              <a:t>. Analogamente per le eventuali integrazioni richieste dal Ministero.</a:t>
            </a:r>
          </a:p>
          <a:p>
            <a:pPr eaLnBrk="1" hangingPunct="1"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>
                <a:solidFill>
                  <a:srgbClr val="FF0000"/>
                </a:solidFill>
              </a:rPr>
              <a:t>Il progetto potrà essere compilato </a:t>
            </a:r>
            <a:r>
              <a:rPr lang="it-IT" altLang="it-IT" sz="2400">
                <a:solidFill>
                  <a:schemeClr val="tx1"/>
                </a:solidFill>
              </a:rPr>
              <a:t>in bozza </a:t>
            </a:r>
            <a:r>
              <a:rPr lang="it-IT" altLang="it-IT" sz="2400">
                <a:solidFill>
                  <a:srgbClr val="FF0000"/>
                </a:solidFill>
              </a:rPr>
              <a:t>anche dal ricercatore</a:t>
            </a:r>
            <a:r>
              <a:rPr lang="it-IT" altLang="it-IT" sz="2400" b="1"/>
              <a:t>.</a:t>
            </a:r>
            <a:r>
              <a:rPr lang="it-IT" altLang="it-IT" sz="2400"/>
              <a:t> </a:t>
            </a:r>
            <a:r>
              <a:rPr lang="it-IT" altLang="it-IT" sz="2400">
                <a:solidFill>
                  <a:srgbClr val="FF0000"/>
                </a:solidFill>
              </a:rPr>
              <a:t>La sottomissione</a:t>
            </a:r>
            <a:r>
              <a:rPr lang="it-IT" altLang="it-IT" sz="2400"/>
              <a:t> al Ministero </a:t>
            </a:r>
            <a:r>
              <a:rPr lang="it-IT" altLang="it-IT" sz="2400">
                <a:solidFill>
                  <a:srgbClr val="FF0000"/>
                </a:solidFill>
              </a:rPr>
              <a:t>rimane</a:t>
            </a:r>
            <a:r>
              <a:rPr lang="it-IT" altLang="it-IT" sz="2400"/>
              <a:t> sempre </a:t>
            </a:r>
            <a:r>
              <a:rPr lang="it-IT" altLang="it-IT" sz="2400">
                <a:solidFill>
                  <a:srgbClr val="FF0000"/>
                </a:solidFill>
              </a:rPr>
              <a:t>in carico al responsabile</a:t>
            </a:r>
            <a:r>
              <a:rPr lang="it-IT" altLang="it-IT" sz="2400"/>
              <a:t>.</a:t>
            </a:r>
          </a:p>
          <a:p>
            <a:pPr eaLnBrk="1" hangingPunct="1"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/>
              <a:t>Per le informazioni da gestire si farà riferimento ai format del Ministero.</a:t>
            </a:r>
          </a:p>
          <a:p>
            <a:pPr eaLnBrk="1" hangingPunct="1">
              <a:spcBef>
                <a:spcPts val="1425"/>
              </a:spcBef>
              <a:buClr>
                <a:srgbClr val="E51937"/>
              </a:buClr>
              <a:buFont typeface="Arial" charset="0"/>
              <a:buNone/>
            </a:pPr>
            <a:endParaRPr lang="it-IT" altLang="it-IT" sz="240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a 6"/>
          <p:cNvGraphicFramePr/>
          <p:nvPr/>
        </p:nvGraphicFramePr>
        <p:xfrm>
          <a:off x="251520" y="0"/>
          <a:ext cx="864096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692506"/>
            <a:ext cx="3096344" cy="2192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396875" y="0"/>
            <a:ext cx="832961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latin typeface="Arial" charset="0"/>
              </a:rPr>
              <a:t>Compilazione del form WEB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01675" y="1101725"/>
            <a:ext cx="8102600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1pPr>
            <a:lvl2pPr marL="736600" indent="-27940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>
              <a:spcBef>
                <a:spcPts val="500"/>
              </a:spcBef>
              <a:buClr>
                <a:srgbClr val="E51937"/>
              </a:buClr>
              <a:defRPr/>
            </a:pP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Nel </a:t>
            </a:r>
            <a:r>
              <a:rPr lang="it-IT" sz="2400" dirty="0" err="1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form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 di compilazione del progetto le </a:t>
            </a:r>
            <a:r>
              <a:rPr lang="it-IT" sz="2400" dirty="0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informazioni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 sono indicate </a:t>
            </a:r>
            <a:r>
              <a:rPr lang="it-IT" sz="2400" dirty="0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in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 un </a:t>
            </a:r>
            <a:r>
              <a:rPr lang="it-IT" sz="2400" dirty="0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formato compatibile con la rendicontazione EU 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(in modo da poterle riutilizzare):</a:t>
            </a:r>
          </a:p>
          <a:p>
            <a:pPr lvl="1" algn="just">
              <a:spcBef>
                <a:spcPts val="500"/>
              </a:spcBef>
              <a:buClr>
                <a:srgbClr val="E51937"/>
              </a:buClr>
              <a:buFont typeface="Arial" charset="0"/>
              <a:buChar char="-"/>
              <a:defRPr/>
            </a:pP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Finalità:</a:t>
            </a:r>
          </a:p>
          <a:p>
            <a:pPr lvl="2" algn="just">
              <a:spcBef>
                <a:spcPts val="500"/>
              </a:spcBef>
              <a:buClr>
                <a:srgbClr val="E51937"/>
              </a:buClr>
              <a:buFont typeface="Arial" charset="0"/>
              <a:buChar char="-"/>
              <a:defRPr/>
            </a:pP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Legislazione;</a:t>
            </a:r>
          </a:p>
          <a:p>
            <a:pPr lvl="2" algn="just">
              <a:spcBef>
                <a:spcPts val="500"/>
              </a:spcBef>
              <a:buClr>
                <a:srgbClr val="E51937"/>
              </a:buClr>
              <a:buFont typeface="Arial" charset="0"/>
              <a:buChar char="-"/>
              <a:defRPr/>
            </a:pP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Requisiti Legislativi;</a:t>
            </a:r>
          </a:p>
          <a:p>
            <a:pPr lvl="1" algn="just">
              <a:spcBef>
                <a:spcPts val="500"/>
              </a:spcBef>
              <a:buClr>
                <a:srgbClr val="E51937"/>
              </a:buClr>
              <a:buFont typeface="Arial" charset="0"/>
              <a:buChar char="-"/>
              <a:defRPr/>
            </a:pP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Gravità previste.</a:t>
            </a:r>
          </a:p>
          <a:p>
            <a:pPr marL="0" indent="0" algn="just">
              <a:spcBef>
                <a:spcPts val="500"/>
              </a:spcBef>
              <a:buClr>
                <a:srgbClr val="E51937"/>
              </a:buClr>
              <a:defRPr/>
            </a:pP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Nel </a:t>
            </a:r>
            <a:r>
              <a:rPr lang="it-IT" sz="2400" dirty="0" err="1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form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 di compilazione del progetto </a:t>
            </a:r>
            <a:r>
              <a:rPr lang="it-IT" sz="2400" dirty="0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non è possibile inserire immagini, ma solo testo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. Se si avesse la necessità di inserire immagini o formattazioni (tabelle, elenchi puntati, ecc.), esse verranno inserite in documenti esterni, che è possibile aggiungere nella sezione "Allegati".</a:t>
            </a:r>
          </a:p>
          <a:p>
            <a:pPr algn="just">
              <a:spcBef>
                <a:spcPts val="500"/>
              </a:spcBef>
              <a:buClr>
                <a:srgbClr val="E51937"/>
              </a:buClr>
              <a:buFont typeface="Arial" charset="0"/>
              <a:buNone/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algn="just">
              <a:spcBef>
                <a:spcPts val="500"/>
              </a:spcBef>
              <a:buClrTx/>
              <a:buSzTx/>
              <a:buFontTx/>
              <a:buNone/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lvl="1" algn="just">
              <a:spcBef>
                <a:spcPts val="500"/>
              </a:spcBef>
              <a:buClr>
                <a:srgbClr val="E51937"/>
              </a:buClr>
              <a:buFont typeface="Arial" charset="0"/>
              <a:buNone/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lvl="1" algn="just">
              <a:spcBef>
                <a:spcPts val="500"/>
              </a:spcBef>
              <a:buClr>
                <a:srgbClr val="E51937"/>
              </a:buClr>
              <a:buFont typeface="Arial" charset="0"/>
              <a:buNone/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marL="741363" lvl="1" algn="just">
              <a:spcBef>
                <a:spcPts val="450"/>
              </a:spcBef>
              <a:buClrTx/>
              <a:buFontTx/>
              <a:buNone/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algn="just">
              <a:spcBef>
                <a:spcPts val="500"/>
              </a:spcBef>
              <a:buClr>
                <a:srgbClr val="E51937"/>
              </a:buClr>
              <a:buFont typeface="Arial" charset="0"/>
              <a:buNone/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marL="341313" algn="just">
              <a:spcBef>
                <a:spcPts val="500"/>
              </a:spcBef>
              <a:buClrTx/>
              <a:buFontTx/>
              <a:buNone/>
              <a:defRPr/>
            </a:pP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	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396875" y="0"/>
            <a:ext cx="832961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latin typeface="Arial" charset="0"/>
              </a:rPr>
              <a:t>Coinvolgimento dei RICERCATORI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576263" y="1162050"/>
            <a:ext cx="8150225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marL="741363" indent="-284163"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>
                <a:srgbClr val="E51937"/>
              </a:buClr>
              <a:buFont typeface="Arial" charset="0"/>
              <a:buChar char="•"/>
              <a:defRPr/>
            </a:pPr>
            <a:r>
              <a:rPr lang="it-IT" altLang="it-IT" sz="2400" dirty="0" smtClean="0"/>
              <a:t>Ad un progetto è associato:</a:t>
            </a:r>
          </a:p>
          <a:p>
            <a:pPr lvl="1" eaLnBrk="1" hangingPunct="1">
              <a:buFont typeface="Times New Roman" pitchFamily="16" charset="0"/>
              <a:buChar char="–"/>
              <a:defRPr/>
            </a:pPr>
            <a:r>
              <a:rPr lang="it-IT" altLang="it-IT" sz="2400" dirty="0" smtClean="0"/>
              <a:t>un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Codice Univoco</a:t>
            </a:r>
            <a:r>
              <a:rPr lang="it-IT" altLang="it-IT" sz="2400" dirty="0" smtClean="0"/>
              <a:t>; </a:t>
            </a:r>
          </a:p>
          <a:p>
            <a:pPr lvl="1" eaLnBrk="1" hangingPunct="1">
              <a:buFont typeface="Times New Roman" pitchFamily="16" charset="0"/>
              <a:buChar char="–"/>
              <a:defRPr/>
            </a:pPr>
            <a:r>
              <a:rPr lang="it-IT" altLang="it-IT" sz="2400" dirty="0" smtClean="0"/>
              <a:t>un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PIN</a:t>
            </a:r>
            <a:r>
              <a:rPr lang="it-IT" altLang="it-IT" sz="2400" dirty="0" smtClean="0">
                <a:solidFill>
                  <a:srgbClr val="FF0000"/>
                </a:solidFill>
              </a:rPr>
              <a:t> </a:t>
            </a:r>
            <a:r>
              <a:rPr lang="it-IT" altLang="it-IT" sz="2400" dirty="0" smtClean="0"/>
              <a:t>di sicurezza;</a:t>
            </a:r>
          </a:p>
          <a:p>
            <a:pPr lvl="1" eaLnBrk="1" hangingPunct="1">
              <a:buFont typeface="Times New Roman" pitchFamily="16" charset="0"/>
              <a:buChar char="–"/>
              <a:defRPr/>
            </a:pPr>
            <a:r>
              <a:rPr lang="it-IT" altLang="it-IT" sz="2400" dirty="0" smtClean="0"/>
              <a:t>una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data di scadenza del PIN</a:t>
            </a:r>
            <a:r>
              <a:rPr lang="it-IT" altLang="it-IT" sz="2400" dirty="0" smtClean="0">
                <a:solidFill>
                  <a:srgbClr val="0000FF"/>
                </a:solidFill>
              </a:rPr>
              <a:t>. </a:t>
            </a:r>
          </a:p>
          <a:p>
            <a:pPr eaLnBrk="1" hangingPunct="1">
              <a:buClr>
                <a:srgbClr val="E51937"/>
              </a:buClr>
              <a:buFont typeface="Arial" charset="0"/>
              <a:buChar char="•"/>
              <a:defRPr/>
            </a:pPr>
            <a:endParaRPr lang="it-IT" altLang="it-IT" sz="2400" dirty="0" smtClean="0"/>
          </a:p>
          <a:p>
            <a:pPr eaLnBrk="1" hangingPunct="1">
              <a:buClr>
                <a:srgbClr val="E51937"/>
              </a:buClr>
              <a:buFont typeface="Arial" charset="0"/>
              <a:buChar char="•"/>
              <a:defRPr/>
            </a:pPr>
            <a:r>
              <a:rPr lang="it-IT" altLang="it-IT" sz="2400" dirty="0" smtClean="0"/>
              <a:t>Il responsabile dello stabulario può:</a:t>
            </a:r>
          </a:p>
          <a:p>
            <a:pPr lvl="1" eaLnBrk="1" hangingPunct="1">
              <a:buFont typeface="Times New Roman" pitchFamily="16" charset="0"/>
              <a:buChar char="–"/>
              <a:defRPr/>
            </a:pPr>
            <a:r>
              <a:rPr lang="it-IT" altLang="it-IT" sz="2400" dirty="0" smtClean="0"/>
              <a:t>modificare PIN e data di scadenza;</a:t>
            </a:r>
          </a:p>
          <a:p>
            <a:pPr lvl="1" eaLnBrk="1" hangingPunct="1">
              <a:buFont typeface="Times New Roman" pitchFamily="16" charset="0"/>
              <a:buChar char="–"/>
              <a:defRPr/>
            </a:pPr>
            <a:r>
              <a:rPr lang="it-IT" altLang="it-IT" sz="2400" dirty="0" smtClean="0"/>
              <a:t>comunicare (al di fuori del sistema) il PIN ad un ricercatore;</a:t>
            </a:r>
          </a:p>
          <a:p>
            <a:pPr lvl="1" eaLnBrk="1" hangingPunct="1">
              <a:buFont typeface="Times New Roman" pitchFamily="16" charset="0"/>
              <a:buChar char="–"/>
              <a:defRPr/>
            </a:pPr>
            <a:r>
              <a:rPr lang="it-IT" altLang="it-IT" sz="2400" dirty="0" smtClean="0"/>
              <a:t>richiedere un account per un ricercatore;</a:t>
            </a:r>
          </a:p>
          <a:p>
            <a:pPr lvl="1" eaLnBrk="1" hangingPunct="1">
              <a:buFont typeface="Times New Roman" pitchFamily="16" charset="0"/>
              <a:buChar char="–"/>
              <a:defRPr/>
            </a:pPr>
            <a:r>
              <a:rPr lang="it-IT" altLang="it-IT" sz="2400" dirty="0" smtClean="0"/>
              <a:t>revocare un account ad un ricercatore.</a:t>
            </a:r>
          </a:p>
          <a:p>
            <a:pPr marL="0" indent="0" eaLnBrk="1" hangingPunct="1">
              <a:buClr>
                <a:srgbClr val="E51937"/>
              </a:buClr>
              <a:defRPr/>
            </a:pPr>
            <a:endParaRPr lang="it-IT" altLang="it-IT" sz="2400" dirty="0" smtClean="0"/>
          </a:p>
          <a:p>
            <a:pPr eaLnBrk="1" hangingPunct="1">
              <a:buClr>
                <a:srgbClr val="E51937"/>
              </a:buClr>
              <a:buFont typeface="Arial" charset="0"/>
              <a:buNone/>
              <a:defRPr/>
            </a:pPr>
            <a:endParaRPr lang="it-IT" altLang="it-IT" sz="2400" dirty="0" smtClean="0"/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1160463"/>
            <a:ext cx="1958975" cy="265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3933825"/>
            <a:ext cx="2841625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96875" y="-33338"/>
            <a:ext cx="832961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latin typeface="Arial" charset="0"/>
              </a:rPr>
              <a:t>Coinvolgimento dei RICERCATORI</a:t>
            </a: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576263" y="1125538"/>
            <a:ext cx="8150225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marL="741363" indent="-284163"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/>
              <a:t>Un </a:t>
            </a:r>
            <a:r>
              <a:rPr lang="it-IT" altLang="it-IT" sz="2400">
                <a:solidFill>
                  <a:srgbClr val="FF0000"/>
                </a:solidFill>
              </a:rPr>
              <a:t>ricercatore</a:t>
            </a:r>
            <a:r>
              <a:rPr lang="it-IT" altLang="it-IT" sz="2400"/>
              <a:t>, dopo il login nel sistema, </a:t>
            </a:r>
            <a:r>
              <a:rPr lang="it-IT" altLang="it-IT" sz="2400">
                <a:solidFill>
                  <a:srgbClr val="FF0000"/>
                </a:solidFill>
              </a:rPr>
              <a:t>potrà compilare</a:t>
            </a:r>
            <a:r>
              <a:rPr lang="it-IT" altLang="it-IT" sz="2400"/>
              <a:t> in bozza </a:t>
            </a:r>
            <a:r>
              <a:rPr lang="it-IT" altLang="it-IT" sz="2400">
                <a:solidFill>
                  <a:srgbClr val="FF0000"/>
                </a:solidFill>
              </a:rPr>
              <a:t>i progetti di cui ha codice e PIN</a:t>
            </a:r>
            <a:r>
              <a:rPr lang="it-IT" altLang="it-IT" sz="2400"/>
              <a:t>.</a:t>
            </a:r>
          </a:p>
          <a:p>
            <a:pPr eaLnBrk="1" hangingPunct="1">
              <a:buClr>
                <a:srgbClr val="E51937"/>
              </a:buClr>
              <a:buFont typeface="Arial" charset="0"/>
              <a:buChar char="•"/>
            </a:pPr>
            <a:endParaRPr lang="it-IT" altLang="it-IT" sz="2400"/>
          </a:p>
          <a:p>
            <a:pPr eaLnBrk="1" hangingPunct="1"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/>
              <a:t>Inoltre potrà visualizzare il progetto solo se è in </a:t>
            </a:r>
            <a:r>
              <a:rPr lang="it-IT" altLang="it-IT" sz="2400">
                <a:solidFill>
                  <a:srgbClr val="FF0000"/>
                </a:solidFill>
              </a:rPr>
              <a:t>stato «bozza»</a:t>
            </a:r>
            <a:r>
              <a:rPr lang="it-IT" altLang="it-IT" sz="2400"/>
              <a:t> e il </a:t>
            </a:r>
            <a:r>
              <a:rPr lang="it-IT" altLang="it-IT" sz="2400">
                <a:solidFill>
                  <a:srgbClr val="FF0000"/>
                </a:solidFill>
              </a:rPr>
              <a:t>PIN non è scaduto</a:t>
            </a:r>
            <a:r>
              <a:rPr lang="it-IT" altLang="it-IT" sz="2400"/>
              <a:t>.</a:t>
            </a:r>
          </a:p>
          <a:p>
            <a:pPr eaLnBrk="1" hangingPunct="1">
              <a:buClr>
                <a:srgbClr val="E51937"/>
              </a:buClr>
              <a:buFont typeface="Arial" charset="0"/>
              <a:buChar char="•"/>
            </a:pPr>
            <a:endParaRPr lang="it-IT" altLang="it-IT" sz="2400"/>
          </a:p>
          <a:p>
            <a:pPr eaLnBrk="1" hangingPunct="1"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>
                <a:solidFill>
                  <a:schemeClr val="tx1"/>
                </a:solidFill>
              </a:rPr>
              <a:t>La </a:t>
            </a:r>
            <a:r>
              <a:rPr lang="it-IT" altLang="it-IT" sz="2400">
                <a:solidFill>
                  <a:srgbClr val="FF0000"/>
                </a:solidFill>
              </a:rPr>
              <a:t>sottomissione al Ministero </a:t>
            </a:r>
            <a:r>
              <a:rPr lang="it-IT" altLang="it-IT" sz="2400"/>
              <a:t>rimane sempre </a:t>
            </a:r>
            <a:r>
              <a:rPr lang="it-IT" altLang="it-IT" sz="2400">
                <a:solidFill>
                  <a:srgbClr val="FF0000"/>
                </a:solidFill>
              </a:rPr>
              <a:t>in carico al responsabile.</a:t>
            </a:r>
          </a:p>
          <a:p>
            <a:pPr eaLnBrk="1" hangingPunct="1">
              <a:buClr>
                <a:srgbClr val="E51937"/>
              </a:buClr>
              <a:buFont typeface="Arial" charset="0"/>
              <a:buNone/>
            </a:pPr>
            <a:endParaRPr lang="it-IT" altLang="it-IT" sz="240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97440" y="0"/>
            <a:ext cx="8328960" cy="107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500" b="1">
                <a:solidFill>
                  <a:srgbClr val="5F5F5F"/>
                </a:solidFill>
              </a:rPr>
              <a:t>Profili del sistema</a:t>
            </a:r>
          </a:p>
        </p:txBody>
      </p:sp>
      <p:graphicFrame>
        <p:nvGraphicFramePr>
          <p:cNvPr id="4098" name="Group 2"/>
          <p:cNvGraphicFramePr>
            <a:graphicFrameLocks noGrp="1"/>
          </p:cNvGraphicFramePr>
          <p:nvPr/>
        </p:nvGraphicFramePr>
        <p:xfrm>
          <a:off x="806400" y="1412789"/>
          <a:ext cx="7920000" cy="4285260"/>
        </p:xfrm>
        <a:graphic>
          <a:graphicData uri="http://schemas.openxmlformats.org/drawingml/2006/table">
            <a:tbl>
              <a:tblPr/>
              <a:tblGrid>
                <a:gridCol w="3961440"/>
                <a:gridCol w="3958560"/>
              </a:tblGrid>
              <a:tr h="360500">
                <a:tc>
                  <a:txBody>
                    <a:bodyPr/>
                    <a:lstStyle>
                      <a:lvl1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1pPr>
                      <a:lvl2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2pPr>
                      <a:lvl3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3pPr>
                      <a:lvl4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4pPr>
                      <a:lvl5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2" charset="0"/>
                          <a:ea typeface="Droid Sans Fallback" charset="0"/>
                          <a:cs typeface="Droid Sans Fallback" charset="0"/>
                        </a:rPr>
                        <a:t>Organizzazione</a:t>
                      </a:r>
                    </a:p>
                  </a:txBody>
                  <a:tcPr marL="81638" marR="81638" marT="47065" marB="4245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1pPr>
                      <a:lvl2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2pPr>
                      <a:lvl3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3pPr>
                      <a:lvl4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4pPr>
                      <a:lvl5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2" charset="0"/>
                          <a:ea typeface="Droid Sans Fallback" charset="0"/>
                          <a:cs typeface="Droid Sans Fallback" charset="0"/>
                        </a:rPr>
                        <a:t>Sistema Informativo</a:t>
                      </a:r>
                    </a:p>
                  </a:txBody>
                  <a:tcPr marL="81638" marR="81638" marT="47065" marB="4245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902457">
                <a:tc>
                  <a:txBody>
                    <a:bodyPr/>
                    <a:lstStyle>
                      <a:lvl1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1pPr>
                      <a:lvl2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2pPr>
                      <a:lvl3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3pPr>
                      <a:lvl4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4pPr>
                      <a:lvl5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Droid Sans Fallback" charset="0"/>
                          <a:cs typeface="Droid Sans Fallback" charset="0"/>
                        </a:rPr>
                        <a:t>Rappresentante della Sede Legale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2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81638" marR="81638" marT="47065" marB="4245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1pPr>
                      <a:lvl2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2pPr>
                      <a:lvl3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3pPr>
                      <a:lvl4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4pPr>
                      <a:lvl5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Droid Sans Fallback" charset="0"/>
                          <a:cs typeface="Droid Sans Fallback" charset="0"/>
                        </a:rPr>
                        <a:t>Nessun profilo nel sistema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2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81638" marR="81638" marT="47065" marB="4245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902457">
                <a:tc>
                  <a:txBody>
                    <a:bodyPr/>
                    <a:lstStyle>
                      <a:lvl1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1pPr>
                      <a:lvl2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2pPr>
                      <a:lvl3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3pPr>
                      <a:lvl4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4pPr>
                      <a:lvl5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Droid Sans Fallback" charset="0"/>
                          <a:cs typeface="Droid Sans Fallback" charset="0"/>
                        </a:rPr>
                        <a:t>Responsabile del Benessere e della Cura degli animali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2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81638" marR="81638" marT="47065" marB="4245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1pPr>
                      <a:lvl2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2pPr>
                      <a:lvl3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3pPr>
                      <a:lvl4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4pPr>
                      <a:lvl5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Droid Sans Fallback" charset="0"/>
                          <a:cs typeface="Droid Sans Fallback" charset="0"/>
                        </a:rPr>
                        <a:t>Profilo «Responsabile Stabulario» </a:t>
                      </a:r>
                    </a:p>
                  </a:txBody>
                  <a:tcPr marL="81638" marR="81638" marT="47065" marB="4245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631478">
                <a:tc>
                  <a:txBody>
                    <a:bodyPr/>
                    <a:lstStyle>
                      <a:lvl1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1pPr>
                      <a:lvl2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2pPr>
                      <a:lvl3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3pPr>
                      <a:lvl4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4pPr>
                      <a:lvl5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Droid Sans Fallback" charset="0"/>
                          <a:cs typeface="Droid Sans Fallback" charset="0"/>
                        </a:rPr>
                        <a:t>Tecnico stabularista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2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81638" marR="81638" marT="47065" marB="4245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1pPr>
                      <a:lvl2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2pPr>
                      <a:lvl3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3pPr>
                      <a:lvl4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4pPr>
                      <a:lvl5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Droid Sans Fallback" charset="0"/>
                          <a:cs typeface="Droid Sans Fallback" charset="0"/>
                        </a:rPr>
                        <a:t>Profilo «Tecnico» </a:t>
                      </a:r>
                    </a:p>
                  </a:txBody>
                  <a:tcPr marL="81638" marR="81638" marT="47065" marB="4245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856890">
                <a:tc>
                  <a:txBody>
                    <a:bodyPr/>
                    <a:lstStyle>
                      <a:lvl1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1pPr>
                      <a:lvl2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2pPr>
                      <a:lvl3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3pPr>
                      <a:lvl4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4pPr>
                      <a:lvl5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Droid Sans Fallback" charset="0"/>
                          <a:cs typeface="Droid Sans Fallback" charset="0"/>
                        </a:rPr>
                        <a:t>Non presente nell’organizzazione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2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81638" marR="81638" marT="47065" marB="4245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1pPr>
                      <a:lvl2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2pPr>
                      <a:lvl3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3pPr>
                      <a:lvl4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4pPr>
                      <a:lvl5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Droid Sans Fallback" charset="0"/>
                          <a:cs typeface="Droid Sans Fallback" charset="0"/>
                        </a:rPr>
                        <a:t>Profilo «Delegato» </a:t>
                      </a:r>
                    </a:p>
                  </a:txBody>
                  <a:tcPr marL="81638" marR="81638" marT="47065" marB="4245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631478">
                <a:tc>
                  <a:txBody>
                    <a:bodyPr/>
                    <a:lstStyle>
                      <a:lvl1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1pPr>
                      <a:lvl2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2pPr>
                      <a:lvl3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3pPr>
                      <a:lvl4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4pPr>
                      <a:lvl5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Droid Sans Fallback" charset="0"/>
                          <a:cs typeface="Droid Sans Fallback" charset="0"/>
                        </a:rPr>
                        <a:t>Ricercatore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2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81638" marR="81638" marT="47065" marB="4245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1pPr>
                      <a:lvl2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2pPr>
                      <a:lvl3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3pPr>
                      <a:lvl4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4pPr>
                      <a:lvl5pPr eaLnBrk="0">
                        <a:spcBef>
                          <a:spcPts val="5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5F5F5F"/>
                          </a:solidFill>
                          <a:latin typeface="Century Gothic" pitchFamily="32" charset="0"/>
                          <a:ea typeface="Droid Sans Fallback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Droid Sans Fallback" charset="0"/>
                          <a:cs typeface="Droid Sans Fallback" charset="0"/>
                        </a:rPr>
                        <a:t>Profilo «Ricercatore» </a:t>
                      </a:r>
                    </a:p>
                  </a:txBody>
                  <a:tcPr marL="81638" marR="81638" marT="47065" marB="4245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420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722313" y="4406900"/>
            <a:ext cx="7993062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900" b="1">
                <a:latin typeface="Arial" charset="0"/>
              </a:rPr>
              <a:t>ACCESSO AL SISTEMA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722313" y="1428750"/>
            <a:ext cx="7993062" cy="297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  <p:transition spd="slow" advClick="0"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396875" y="0"/>
            <a:ext cx="832961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latin typeface="Arial" charset="0"/>
              </a:rPr>
              <a:t>Modalità di Accesso al sistema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4213" y="1125538"/>
            <a:ext cx="8102600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  <a:defRPr/>
            </a:pP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Attualmente </a:t>
            </a:r>
            <a:r>
              <a:rPr lang="it-IT" sz="2400" dirty="0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l'accesso alla banca dati avviene attraverso username e passwor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d personali. </a:t>
            </a:r>
          </a:p>
          <a:p>
            <a:pPr algn="just"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Non è necessario utilizzare la </a:t>
            </a:r>
            <a:r>
              <a:rPr lang="it-IT" sz="2400" dirty="0" err="1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smart</a:t>
            </a:r>
            <a:r>
              <a:rPr lang="it-IT" sz="2400" dirty="0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-card 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(CNS: Carta Nazionale dei Servizi). </a:t>
            </a:r>
          </a:p>
          <a:p>
            <a:pPr algn="just"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  <a:defRPr/>
            </a:pP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La situazione rimarrà invariata fino all’adozione dello standard </a:t>
            </a:r>
            <a:r>
              <a:rPr lang="it-IT" sz="2400" b="1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SPID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 (Sistema Pubblico per la gestione dell'Identità Digitale di cittadini e imprese) di </a:t>
            </a:r>
            <a:r>
              <a:rPr lang="it-IT" sz="2400" dirty="0" err="1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AgID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 (Agenzia per l’Italia Digitale). </a:t>
            </a:r>
            <a:endParaRPr lang="it-IT" sz="2400" dirty="0" smtClean="0">
              <a:solidFill>
                <a:schemeClr val="accent2"/>
              </a:solidFill>
              <a:latin typeface="Century Gothic" pitchFamily="32" charset="0"/>
              <a:ea typeface="+mn-ea"/>
            </a:endParaRPr>
          </a:p>
          <a:p>
            <a:pPr algn="just"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algn="just"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marL="0" indent="0" algn="just">
              <a:spcBef>
                <a:spcPts val="1425"/>
              </a:spcBef>
              <a:buClr>
                <a:srgbClr val="E51937"/>
              </a:buClr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4652963"/>
            <a:ext cx="4221163" cy="211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Obiettivo dell’intervento</a:t>
            </a:r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>
          <a:xfrm>
            <a:off x="827088" y="908050"/>
            <a:ext cx="8102600" cy="3097213"/>
          </a:xfrm>
        </p:spPr>
        <p:txBody>
          <a:bodyPr anchor="ctr"/>
          <a:lstStyle/>
          <a:p>
            <a:pPr marL="0" indent="0" algn="just">
              <a:buFont typeface="Arial" charset="0"/>
              <a:buNone/>
            </a:pPr>
            <a:r>
              <a:rPr lang="it-IT" altLang="it-IT" sz="2800" smtClean="0"/>
              <a:t>Presentare </a:t>
            </a:r>
            <a:r>
              <a:rPr lang="it-IT" altLang="it-IT" sz="2800" b="1" smtClean="0">
                <a:solidFill>
                  <a:srgbClr val="FF0000"/>
                </a:solidFill>
              </a:rPr>
              <a:t>la nuova modalità di sottomissione al Ministero dei Progetti di Ricerca </a:t>
            </a:r>
            <a:r>
              <a:rPr lang="it-IT" altLang="it-IT" sz="2800" smtClean="0"/>
              <a:t>attraverso l’utilizzo della Banca Dati Telematica della Sperimentazione Animale (banca dati ministeriale già utilizzata per le rendicontazioni dell’anno 2014).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860800"/>
            <a:ext cx="4084638" cy="233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396875" y="0"/>
            <a:ext cx="832961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latin typeface="Arial" charset="0"/>
              </a:rPr>
              <a:t>Identità digitale SPID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4213" y="1125538"/>
            <a:ext cx="8102600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ts val="1425"/>
              </a:spcBef>
              <a:buClr>
                <a:srgbClr val="E51937"/>
              </a:buClr>
              <a:defRPr/>
            </a:pPr>
            <a:r>
              <a:rPr lang="it-IT" sz="2400" b="1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SPID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 è la nuova infrastruttura di «autenticazione» (login) che permetterà a cittadini e imprese di </a:t>
            </a:r>
            <a:r>
              <a:rPr lang="it-IT" sz="2400" dirty="0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accedere con un’unica identità digitale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, in maniera semplice e sicura, </a:t>
            </a:r>
            <a:r>
              <a:rPr lang="it-IT" sz="2400" dirty="0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ai servizi online della pubblica amministrazione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: </a:t>
            </a:r>
          </a:p>
          <a:p>
            <a:pPr marL="342900" indent="-342900">
              <a:spcBef>
                <a:spcPts val="1425"/>
              </a:spcBef>
              <a:buClr>
                <a:srgbClr val="E51937"/>
              </a:buClr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prima: codici, chiavi e password differenti per accedere ai servizi online della PA;</a:t>
            </a:r>
          </a:p>
          <a:p>
            <a:pPr marL="342900" indent="-342900">
              <a:spcBef>
                <a:spcPts val="1425"/>
              </a:spcBef>
              <a:buClr>
                <a:srgbClr val="E51937"/>
              </a:buClr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rgbClr val="5F5F5F"/>
                </a:solidFill>
                <a:latin typeface="Century Gothic" pitchFamily="32" charset="0"/>
                <a:ea typeface="+mn-ea"/>
              </a:rPr>
              <a:t>d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opo: un unico accesso per tutti i servizi della PA.</a:t>
            </a:r>
            <a:endParaRPr lang="it-IT" sz="2400" dirty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marL="0" indent="0">
              <a:spcBef>
                <a:spcPts val="1425"/>
              </a:spcBef>
              <a:buClr>
                <a:srgbClr val="E51937"/>
              </a:buClr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marL="0" indent="0">
              <a:spcBef>
                <a:spcPts val="1425"/>
              </a:spcBef>
              <a:buClr>
                <a:srgbClr val="E51937"/>
              </a:buClr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marL="0" indent="0">
              <a:spcBef>
                <a:spcPts val="1425"/>
              </a:spcBef>
              <a:buClr>
                <a:srgbClr val="E51937"/>
              </a:buClr>
              <a:defRPr/>
            </a:pPr>
            <a:r>
              <a:rPr lang="it-IT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* E' possibile avere maggiori informazioni su SPID al seguente URL: </a:t>
            </a:r>
            <a:r>
              <a:rPr lang="it-IT" dirty="0" smtClean="0">
                <a:solidFill>
                  <a:schemeClr val="accent2"/>
                </a:solidFill>
                <a:latin typeface="Century Gothic" pitchFamily="32" charset="0"/>
                <a:ea typeface="+mn-ea"/>
              </a:rPr>
              <a:t>http://www.agid.gov.it/agenda-digitale/infrastrutture-architetture/spid </a:t>
            </a:r>
            <a:endParaRPr lang="it-IT" sz="2400" dirty="0" smtClean="0">
              <a:solidFill>
                <a:schemeClr val="accent2"/>
              </a:solidFill>
              <a:latin typeface="Century Gothic" pitchFamily="32" charset="0"/>
              <a:ea typeface="+mn-ea"/>
            </a:endParaRPr>
          </a:p>
          <a:p>
            <a:pPr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marL="0" indent="0">
              <a:spcBef>
                <a:spcPts val="1425"/>
              </a:spcBef>
              <a:buClr>
                <a:srgbClr val="E51937"/>
              </a:buClr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</p:txBody>
      </p:sp>
      <p:pic>
        <p:nvPicPr>
          <p:cNvPr id="294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196975"/>
            <a:ext cx="3630612" cy="435133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4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4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4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4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C:\disco_dati\img_lavoro_marco\new\semplificazione_amministrati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64" b="9338"/>
          <a:stretch>
            <a:fillRect/>
          </a:stretch>
        </p:blipFill>
        <p:spPr bwMode="auto">
          <a:xfrm>
            <a:off x="4932363" y="4095750"/>
            <a:ext cx="3297237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396875" y="0"/>
            <a:ext cx="832961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latin typeface="Arial" charset="0"/>
              </a:rPr>
              <a:t>Accesso al sistema e account SPID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4213" y="1125538"/>
            <a:ext cx="8102600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ts val="1425"/>
              </a:spcBef>
              <a:buClr>
                <a:srgbClr val="E51937"/>
              </a:buClr>
              <a:defRPr/>
            </a:pPr>
            <a:r>
              <a:rPr lang="it-IT" sz="2400" dirty="0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Dopo l’adozione dello standard SPID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*, per l'accesso al sistema:</a:t>
            </a:r>
          </a:p>
          <a:p>
            <a:pPr lvl="1"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  <a:defRPr/>
            </a:pP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gli utenti che hanno già a disposizione una </a:t>
            </a:r>
            <a:r>
              <a:rPr lang="it-IT" sz="2400" dirty="0" err="1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smart</a:t>
            </a:r>
            <a:r>
              <a:rPr lang="it-IT" sz="2400" dirty="0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-card CNS potranno utilizzarla 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per accedere al sistema informativo;</a:t>
            </a:r>
          </a:p>
          <a:p>
            <a:pPr lvl="1">
              <a:spcBef>
                <a:spcPts val="1425"/>
              </a:spcBef>
              <a:buClr>
                <a:srgbClr val="E51937"/>
              </a:buClr>
              <a:buFont typeface="Arial" charset="0"/>
              <a:buChar char="•"/>
              <a:defRPr/>
            </a:pP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gli utenti che non hanno ricevuto la </a:t>
            </a:r>
            <a:r>
              <a:rPr lang="it-IT" sz="2400" dirty="0" err="1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smart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-card CNS </a:t>
            </a:r>
            <a:r>
              <a:rPr lang="it-IT" sz="2400" dirty="0" smtClean="0">
                <a:solidFill>
                  <a:srgbClr val="FF0000"/>
                </a:solidFill>
                <a:latin typeface="Century Gothic" pitchFamily="32" charset="0"/>
                <a:ea typeface="+mn-ea"/>
              </a:rPr>
              <a:t>riceveranno una Identità Digitale </a:t>
            </a:r>
            <a:r>
              <a:rPr lang="it-IT" sz="2400" dirty="0" smtClean="0">
                <a:solidFill>
                  <a:srgbClr val="5F5F5F"/>
                </a:solidFill>
                <a:latin typeface="Century Gothic" pitchFamily="32" charset="0"/>
                <a:ea typeface="+mn-ea"/>
              </a:rPr>
              <a:t>conforme allo standard SPID.   </a:t>
            </a:r>
          </a:p>
          <a:p>
            <a:pPr marL="0" indent="0">
              <a:spcBef>
                <a:spcPts val="1425"/>
              </a:spcBef>
              <a:buClr>
                <a:srgbClr val="E51937"/>
              </a:buClr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marL="0" indent="0">
              <a:spcBef>
                <a:spcPts val="1425"/>
              </a:spcBef>
              <a:buClr>
                <a:srgbClr val="E51937"/>
              </a:buClr>
              <a:defRPr/>
            </a:pP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  <a:p>
            <a:pPr marL="0" indent="0">
              <a:spcBef>
                <a:spcPts val="1425"/>
              </a:spcBef>
              <a:buClr>
                <a:srgbClr val="E51937"/>
              </a:buClr>
              <a:defRPr/>
            </a:pPr>
            <a:r>
              <a:rPr lang="it-IT" sz="2000" dirty="0" smtClean="0">
                <a:solidFill>
                  <a:srgbClr val="5F5F5F"/>
                </a:solidFill>
                <a:latin typeface="Century Gothic" pitchFamily="32" charset="0"/>
              </a:rPr>
              <a:t>* Entro </a:t>
            </a:r>
            <a:r>
              <a:rPr lang="it-IT" sz="2000" dirty="0">
                <a:solidFill>
                  <a:srgbClr val="5F5F5F"/>
                </a:solidFill>
                <a:latin typeface="Century Gothic" pitchFamily="32" charset="0"/>
              </a:rPr>
              <a:t>dicembre 2015 verranno rilasciate le prime identità digitali </a:t>
            </a:r>
            <a:r>
              <a:rPr lang="it-IT" sz="2000" dirty="0" smtClean="0">
                <a:solidFill>
                  <a:srgbClr val="5F5F5F"/>
                </a:solidFill>
                <a:latin typeface="Century Gothic" pitchFamily="32" charset="0"/>
              </a:rPr>
              <a:t>SPID a </a:t>
            </a:r>
            <a:r>
              <a:rPr lang="it-IT" sz="2000" dirty="0">
                <a:solidFill>
                  <a:srgbClr val="5F5F5F"/>
                </a:solidFill>
                <a:latin typeface="Century Gothic" pitchFamily="32" charset="0"/>
              </a:rPr>
              <a:t>cittadini e </a:t>
            </a:r>
            <a:r>
              <a:rPr lang="it-IT" sz="2000" dirty="0" smtClean="0">
                <a:solidFill>
                  <a:srgbClr val="5F5F5F"/>
                </a:solidFill>
                <a:latin typeface="Century Gothic" pitchFamily="32" charset="0"/>
              </a:rPr>
              <a:t>imprese.</a:t>
            </a:r>
            <a:endParaRPr lang="it-IT" sz="2400" dirty="0" smtClean="0">
              <a:solidFill>
                <a:srgbClr val="5F5F5F"/>
              </a:solidFill>
              <a:latin typeface="Century Gothic" pitchFamily="32" charset="0"/>
              <a:ea typeface="+mn-ea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611188" y="4292600"/>
            <a:ext cx="8104187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900" b="1">
                <a:latin typeface="Arial" charset="0"/>
              </a:rPr>
              <a:t>RILASCIO NUOVE UTENZE PER AMBIENTE DI TEST E PRODUZIONE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722313" y="1428750"/>
            <a:ext cx="7993062" cy="297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  <p:transition advClick="0" advTm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396875" y="0"/>
            <a:ext cx="832961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latin typeface="Arial" charset="0"/>
              </a:rPr>
              <a:t>Richiesta nuova utenza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684213" y="1125538"/>
            <a:ext cx="8102600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just" eaLnBrk="1" hangingPunct="1">
              <a:spcBef>
                <a:spcPts val="600"/>
              </a:spcBef>
              <a:buClrTx/>
              <a:buFontTx/>
              <a:buNone/>
            </a:pPr>
            <a:r>
              <a:rPr lang="it-IT" altLang="it-IT" sz="2400"/>
              <a:t>Le nuove utenze per l’accesso all’ambiente di test e produzione sono </a:t>
            </a:r>
            <a:r>
              <a:rPr lang="it-IT" altLang="it-IT" sz="2400">
                <a:solidFill>
                  <a:srgbClr val="FF0000"/>
                </a:solidFill>
              </a:rPr>
              <a:t>richieste dal responsabile di stabulario</a:t>
            </a:r>
            <a:r>
              <a:rPr lang="it-IT" altLang="it-IT" sz="2400" b="1"/>
              <a:t>, </a:t>
            </a:r>
            <a:r>
              <a:rPr lang="it-IT" altLang="it-IT" sz="2400"/>
              <a:t>al momento inviando una email a </a:t>
            </a:r>
            <a:r>
              <a:rPr lang="it-IT" altLang="it-IT" sz="2400" b="1">
                <a:solidFill>
                  <a:srgbClr val="990000"/>
                </a:solidFill>
              </a:rPr>
              <a:t>stabulari@izs.it </a:t>
            </a:r>
            <a:r>
              <a:rPr lang="it-IT" altLang="it-IT" sz="2400"/>
              <a:t>e indicando:</a:t>
            </a:r>
          </a:p>
          <a:p>
            <a:pPr lvl="1" algn="just" eaLnBrk="1" hangingPunct="1">
              <a:spcBef>
                <a:spcPts val="600"/>
              </a:spcBef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/>
              <a:t> Nome;</a:t>
            </a:r>
          </a:p>
          <a:p>
            <a:pPr lvl="1" algn="just" eaLnBrk="1" hangingPunct="1">
              <a:spcBef>
                <a:spcPts val="600"/>
              </a:spcBef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/>
              <a:t> Cognome;</a:t>
            </a:r>
          </a:p>
          <a:p>
            <a:pPr lvl="1" algn="just" eaLnBrk="1" hangingPunct="1">
              <a:spcBef>
                <a:spcPts val="600"/>
              </a:spcBef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/>
              <a:t> Codice fiscale;</a:t>
            </a:r>
          </a:p>
          <a:p>
            <a:pPr lvl="1" algn="just" eaLnBrk="1" hangingPunct="1">
              <a:spcBef>
                <a:spcPts val="600"/>
              </a:spcBef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/>
              <a:t> Email;</a:t>
            </a:r>
          </a:p>
          <a:p>
            <a:pPr lvl="1" algn="just" eaLnBrk="1" hangingPunct="1">
              <a:spcBef>
                <a:spcPts val="600"/>
              </a:spcBef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/>
              <a:t> Recapito telefonico;</a:t>
            </a:r>
          </a:p>
          <a:p>
            <a:pPr lvl="1" algn="just" eaLnBrk="1" hangingPunct="1">
              <a:spcBef>
                <a:spcPts val="600"/>
              </a:spcBef>
              <a:buClr>
                <a:srgbClr val="E51937"/>
              </a:buClr>
              <a:buFont typeface="Arial" charset="0"/>
              <a:buChar char="•"/>
            </a:pPr>
            <a:r>
              <a:rPr lang="it-IT" altLang="it-IT" sz="2400"/>
              <a:t> Ente di appartenza.</a:t>
            </a:r>
          </a:p>
          <a:p>
            <a:pPr lvl="1" algn="just" eaLnBrk="1" hangingPunct="1">
              <a:spcBef>
                <a:spcPts val="600"/>
              </a:spcBef>
              <a:buClr>
                <a:srgbClr val="E51937"/>
              </a:buClr>
              <a:buFont typeface="Arial" charset="0"/>
              <a:buChar char="•"/>
            </a:pPr>
            <a:endParaRPr lang="it-IT" altLang="it-IT" sz="2400"/>
          </a:p>
          <a:p>
            <a:pPr algn="just" eaLnBrk="1" hangingPunct="1">
              <a:spcBef>
                <a:spcPts val="600"/>
              </a:spcBef>
              <a:buClrTx/>
              <a:buFontTx/>
              <a:buNone/>
            </a:pPr>
            <a:endParaRPr lang="it-IT" altLang="it-IT" sz="2400"/>
          </a:p>
        </p:txBody>
      </p:sp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68638"/>
            <a:ext cx="3736975" cy="211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396875" y="0"/>
            <a:ext cx="832961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latin typeface="Arial" charset="0"/>
              </a:rPr>
              <a:t>Richiesta nuova utenza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684213" y="1125538"/>
            <a:ext cx="8102600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it-IT" altLang="it-IT" sz="2400"/>
              <a:t>Prossimamente le utenze verranno richieste dal </a:t>
            </a:r>
            <a:r>
              <a:rPr lang="it-IT" altLang="it-IT" sz="2400" b="1"/>
              <a:t>responsabile di stabulario</a:t>
            </a:r>
            <a:r>
              <a:rPr lang="it-IT" altLang="it-IT" sz="2400"/>
              <a:t> tramite applicativo (Menu </a:t>
            </a:r>
            <a:r>
              <a:rPr lang="it-IT" altLang="it-IT" sz="2400" b="1"/>
              <a:t>Comunicazioni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endParaRPr lang="it-IT" altLang="it-IT" sz="2400"/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2565400"/>
            <a:ext cx="878205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Rilascio nuova utenza</a:t>
            </a:r>
          </a:p>
        </p:txBody>
      </p:sp>
      <p:sp>
        <p:nvSpPr>
          <p:cNvPr id="2765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it-IT" altLang="it-IT" smtClean="0"/>
              <a:t>La richiesta di nuova utenza per l’accesso verrà presa in carico dal Centro Servizi Nazionale (CSN).</a:t>
            </a:r>
          </a:p>
          <a:p>
            <a:pPr marL="0" indent="0" algn="just">
              <a:buFont typeface="Arial" charset="0"/>
              <a:buNone/>
            </a:pPr>
            <a:endParaRPr lang="it-IT" altLang="it-IT" smtClean="0"/>
          </a:p>
          <a:p>
            <a:pPr marL="0" indent="0" algn="just">
              <a:buFont typeface="Arial" charset="0"/>
              <a:buNone/>
            </a:pPr>
            <a:r>
              <a:rPr lang="it-IT" altLang="it-IT" smtClean="0"/>
              <a:t>A seguito della verifica e validazione dei dati inseriti dal richiedente, il CSN provvederà ad inviare per email, all’indirizzo specificato in fase di registrazione, le credenziali di accesso.</a:t>
            </a:r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/>
        </p:nvGraphicFramePr>
        <p:xfrm>
          <a:off x="21152" y="2060848"/>
          <a:ext cx="9013181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722313" y="4406900"/>
            <a:ext cx="7993062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900" b="1">
                <a:latin typeface="Arial" charset="0"/>
              </a:rPr>
              <a:t>DEMO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722313" y="1428750"/>
            <a:ext cx="7993062" cy="297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052513"/>
            <a:ext cx="4884738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685800" y="17145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4800" b="1">
                <a:latin typeface="Arial" charset="0"/>
              </a:rPr>
              <a:t>Grazie per l’attenzione !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371600" y="3643313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it-IT" altLang="it-IT" sz="2400"/>
              <a:t>Centro Servizi Nazionale Anagrafi degli</a:t>
            </a:r>
            <a:br>
              <a:rPr lang="it-IT" altLang="it-IT" sz="2400"/>
            </a:br>
            <a:r>
              <a:rPr lang="it-IT" altLang="it-IT" sz="2400"/>
              <a:t>Animali (CSN), IZSAM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endParaRPr lang="it-IT" altLang="it-IT" sz="2400">
              <a:solidFill>
                <a:srgbClr val="800000"/>
              </a:solidFill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hlinkClick r:id="rId3"/>
              </a:rPr>
              <a:t>stabulari@izs.it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endParaRPr lang="it-IT" altLang="it-IT" sz="2400" b="1">
              <a:solidFill>
                <a:srgbClr val="1933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Il contesto</a:t>
            </a:r>
            <a:endParaRPr lang="it-IT" dirty="0"/>
          </a:p>
        </p:txBody>
      </p:sp>
      <p:sp>
        <p:nvSpPr>
          <p:cNvPr id="6147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mtClean="0"/>
              <a:t>Gestione Telematica dei progetti di ricerca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96875" y="0"/>
            <a:ext cx="832961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latin typeface="Arial" charset="0"/>
              </a:rPr>
              <a:t>Banca Dati Telematica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latin typeface="Arial" charset="0"/>
              </a:rPr>
              <a:t>Sperimentazione Animale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84213" y="1412875"/>
            <a:ext cx="8102600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14313" indent="-214313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1pPr>
            <a:lvl2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2pPr>
            <a:lvl3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3pPr>
            <a:lvl4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4pPr>
            <a:lvl5pPr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4D4D4D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algn="just" eaLnBrk="0" hangingPunct="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rgbClr val="5F5F5F"/>
                </a:solidFill>
                <a:latin typeface="+mn-lt"/>
                <a:ea typeface="+mn-ea"/>
                <a:cs typeface="+mn-cs"/>
              </a:rPr>
              <a:t>Da Febbraio 2015 il Ministero della Salute ha attivato la </a:t>
            </a:r>
            <a:r>
              <a:rPr lang="it-IT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Banca Dati Telematica della Sperimentazione Animale</a:t>
            </a:r>
            <a:r>
              <a:rPr lang="it-IT" sz="2400" dirty="0">
                <a:solidFill>
                  <a:srgbClr val="5F5F5F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457200" indent="-457200" algn="just" eaLnBrk="0" hangingPunct="0"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rgbClr val="5F5F5F"/>
                </a:solidFill>
                <a:latin typeface="+mn-lt"/>
                <a:ea typeface="+mn-ea"/>
                <a:cs typeface="+mn-cs"/>
              </a:rPr>
              <a:t>La realizzazione e gestione tecnica della Banca Dati </a:t>
            </a:r>
            <a:r>
              <a:rPr lang="it-IT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è affidata al Centro Servizi Nazionale</a:t>
            </a:r>
            <a:r>
              <a:rPr lang="it-IT" sz="2400" dirty="0">
                <a:solidFill>
                  <a:srgbClr val="5F5F5F"/>
                </a:solidFill>
                <a:latin typeface="+mn-lt"/>
                <a:ea typeface="+mn-ea"/>
                <a:cs typeface="+mn-cs"/>
              </a:rPr>
              <a:t> per le Anagrafi degli Animali (CSN) del Ministero della Salute. </a:t>
            </a:r>
          </a:p>
          <a:p>
            <a:pPr marL="457200" indent="-457200" algn="just" eaLnBrk="0" hangingPunct="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solidFill>
                  <a:srgbClr val="5F5F5F"/>
                </a:solidFill>
                <a:latin typeface="+mn-lt"/>
                <a:ea typeface="+mn-ea"/>
                <a:cs typeface="+mn-cs"/>
              </a:rPr>
              <a:t>Il </a:t>
            </a:r>
            <a:r>
              <a:rPr lang="it-IT" sz="2400" dirty="0">
                <a:solidFill>
                  <a:srgbClr val="5F5F5F"/>
                </a:solidFill>
                <a:latin typeface="+mn-lt"/>
                <a:ea typeface="+mn-ea"/>
                <a:cs typeface="+mn-cs"/>
              </a:rPr>
              <a:t>CSN è istituito presso l’Istituto Zooprofilattico Sperimentale dell'Abruzzo e del Molise "G. Caporale".</a:t>
            </a:r>
          </a:p>
          <a:p>
            <a:pPr marL="338138" indent="-336550">
              <a:spcBef>
                <a:spcPts val="600"/>
              </a:spcBef>
              <a:buClrTx/>
              <a:buFontTx/>
              <a:buNone/>
              <a:defRPr/>
            </a:pPr>
            <a:endParaRPr lang="it-IT" sz="1600" b="1" dirty="0" smtClean="0">
              <a:solidFill>
                <a:srgbClr val="0000FF"/>
              </a:solidFill>
              <a:latin typeface="Century Gothic" pitchFamily="32" charset="0"/>
              <a:ea typeface="+mn-ea"/>
            </a:endParaRPr>
          </a:p>
        </p:txBody>
      </p:sp>
    </p:spTree>
  </p:cSld>
  <p:clrMapOvr>
    <a:masterClrMapping/>
  </p:clrMapOvr>
  <p:transition spd="slow" advTm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Perché la «banca dati»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2400" dirty="0"/>
              <a:t>Al fine di soddisfare gli obblighi dell’articolo 54(2) il Ministero della Salute ha realizzato </a:t>
            </a:r>
            <a:r>
              <a:rPr lang="it-IT" sz="2400" dirty="0" smtClean="0"/>
              <a:t>uno strumento </a:t>
            </a:r>
            <a:r>
              <a:rPr lang="it-IT" sz="2400" dirty="0"/>
              <a:t>(banca dati telematica sperimentazione animale) che implementa la «</a:t>
            </a:r>
            <a:r>
              <a:rPr lang="it-IT" sz="2400" dirty="0" smtClean="0"/>
              <a:t>Decisione 2012/707/EU</a:t>
            </a:r>
            <a:r>
              <a:rPr lang="it-IT" sz="2400" dirty="0"/>
              <a:t>», con le seguenti finalità: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permettere </a:t>
            </a:r>
            <a:r>
              <a:rPr lang="it-IT" sz="2400" dirty="0">
                <a:solidFill>
                  <a:srgbClr val="FF0000"/>
                </a:solidFill>
              </a:rPr>
              <a:t>la raccolta a livello nazionale</a:t>
            </a:r>
            <a:r>
              <a:rPr lang="it-IT" sz="2400" dirty="0"/>
              <a:t> (Italia) </a:t>
            </a:r>
            <a:r>
              <a:rPr lang="it-IT" sz="2400" dirty="0">
                <a:solidFill>
                  <a:srgbClr val="FF0000"/>
                </a:solidFill>
              </a:rPr>
              <a:t>dei dati </a:t>
            </a:r>
            <a:r>
              <a:rPr lang="it-IT" sz="2400" dirty="0"/>
              <a:t>richiesti dalla EC;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facilitare </a:t>
            </a:r>
            <a:r>
              <a:rPr lang="it-IT" sz="2400" dirty="0">
                <a:solidFill>
                  <a:srgbClr val="FF0000"/>
                </a:solidFill>
              </a:rPr>
              <a:t>e guidare l’inserimento dati</a:t>
            </a:r>
            <a:r>
              <a:rPr lang="it-IT" sz="2400" dirty="0"/>
              <a:t> a livello di stabulari;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/>
              <a:t>permettere </a:t>
            </a:r>
            <a:r>
              <a:rPr lang="it-IT" sz="2400" dirty="0"/>
              <a:t>il </a:t>
            </a:r>
            <a:r>
              <a:rPr lang="it-IT" sz="2400" dirty="0">
                <a:solidFill>
                  <a:srgbClr val="FF0000"/>
                </a:solidFill>
              </a:rPr>
              <a:t>controllo di qualità sui dati inseriti</a:t>
            </a:r>
            <a:r>
              <a:rPr lang="it-IT" sz="2400" dirty="0"/>
              <a:t>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facilitare</a:t>
            </a:r>
            <a:r>
              <a:rPr lang="it-IT" sz="2400" dirty="0"/>
              <a:t>, a livello ministeriale, </a:t>
            </a:r>
            <a:r>
              <a:rPr lang="it-IT" sz="2400" dirty="0">
                <a:solidFill>
                  <a:srgbClr val="FF0000"/>
                </a:solidFill>
              </a:rPr>
              <a:t>l’analisi, controllo e invio dei dati</a:t>
            </a:r>
            <a:r>
              <a:rPr lang="it-IT" sz="2400" dirty="0"/>
              <a:t> alla </a:t>
            </a:r>
            <a:r>
              <a:rPr lang="it-IT" sz="2400" dirty="0" smtClean="0"/>
              <a:t>EC.</a:t>
            </a:r>
            <a:endParaRPr lang="it-IT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Il progetto complessivo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it-IT" altLang="it-IT" sz="2400" smtClean="0">
                <a:solidFill>
                  <a:srgbClr val="FF0000"/>
                </a:solidFill>
              </a:rPr>
              <a:t>La Banca Dati Telematica della Sperimentazione Animale</a:t>
            </a:r>
            <a:r>
              <a:rPr lang="it-IT" altLang="it-IT" sz="2400" smtClean="0"/>
              <a:t> non esaurisce i propri compiti con la sola raccolta dei dati statistici annuali, ma </a:t>
            </a:r>
            <a:r>
              <a:rPr lang="it-IT" altLang="it-IT" sz="2400" smtClean="0">
                <a:solidFill>
                  <a:srgbClr val="FF0000"/>
                </a:solidFill>
              </a:rPr>
              <a:t>s’inserisce in un progetto</a:t>
            </a:r>
            <a:r>
              <a:rPr lang="it-IT" altLang="it-IT" sz="2400" smtClean="0"/>
              <a:t> più ampio del  Ministero della Salute </a:t>
            </a:r>
            <a:r>
              <a:rPr lang="it-IT" altLang="it-IT" sz="2400" smtClean="0">
                <a:solidFill>
                  <a:srgbClr val="FF0000"/>
                </a:solidFill>
              </a:rPr>
              <a:t>per la semplificazione burocratica e dematerializzazione</a:t>
            </a:r>
            <a:r>
              <a:rPr lang="it-IT" altLang="it-IT" sz="2400" smtClean="0"/>
              <a:t>. </a:t>
            </a:r>
          </a:p>
          <a:p>
            <a:pPr>
              <a:buFont typeface="Arial" charset="0"/>
              <a:buChar char="•"/>
            </a:pPr>
            <a:r>
              <a:rPr lang="it-IT" altLang="it-IT" sz="2400" smtClean="0"/>
              <a:t>In tale contesto </a:t>
            </a:r>
            <a:r>
              <a:rPr lang="it-IT" altLang="it-IT" sz="2400" smtClean="0">
                <a:solidFill>
                  <a:srgbClr val="FF0000"/>
                </a:solidFill>
              </a:rPr>
              <a:t>è stato sviluppato </a:t>
            </a:r>
            <a:r>
              <a:rPr lang="it-IT" altLang="it-IT" sz="2400" smtClean="0"/>
              <a:t>e reso disponibile </a:t>
            </a:r>
            <a:r>
              <a:rPr lang="it-IT" altLang="it-IT" sz="2400" smtClean="0">
                <a:solidFill>
                  <a:srgbClr val="FF0000"/>
                </a:solidFill>
              </a:rPr>
              <a:t>un nuovo modulo</a:t>
            </a:r>
            <a:r>
              <a:rPr lang="it-IT" altLang="it-IT" sz="2400" smtClean="0"/>
              <a:t> della banca dati ministeriale </a:t>
            </a:r>
            <a:r>
              <a:rPr lang="it-IT" altLang="it-IT" sz="2400" smtClean="0">
                <a:solidFill>
                  <a:srgbClr val="FF0000"/>
                </a:solidFill>
              </a:rPr>
              <a:t>per la «gestione telematica dei progetti di ricerca».</a:t>
            </a:r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724400"/>
            <a:ext cx="3984625" cy="185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644900"/>
            <a:ext cx="73787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Funzionalità disponibili</a:t>
            </a:r>
          </a:p>
        </p:txBody>
      </p:sp>
      <p:sp>
        <p:nvSpPr>
          <p:cNvPr id="23555" name="Segnaposto contenuto 4"/>
          <p:cNvSpPr>
            <a:spLocks noGrp="1"/>
          </p:cNvSpPr>
          <p:nvPr>
            <p:ph idx="1"/>
          </p:nvPr>
        </p:nvSpPr>
        <p:spPr>
          <a:xfrm>
            <a:off x="755650" y="1071563"/>
            <a:ext cx="8102600" cy="2279650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2400" dirty="0" smtClean="0"/>
              <a:t>Le funzionalità messe a disposizione sono: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sz="2400" dirty="0" smtClean="0"/>
              <a:t>Anagrafica stabulario;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sz="2400" dirty="0" smtClean="0"/>
              <a:t>Rendicontazione </a:t>
            </a:r>
            <a:r>
              <a:rPr lang="it-IT" sz="2400" dirty="0"/>
              <a:t>Annuale </a:t>
            </a:r>
            <a:r>
              <a:rPr lang="it-IT" sz="2400" dirty="0" smtClean="0"/>
              <a:t>EU;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Gestione </a:t>
            </a:r>
            <a:r>
              <a:rPr lang="it-IT" sz="2400" b="1" dirty="0">
                <a:solidFill>
                  <a:srgbClr val="FF0000"/>
                </a:solidFill>
              </a:rPr>
              <a:t>Progetti di </a:t>
            </a:r>
            <a:r>
              <a:rPr lang="it-IT" sz="2400" b="1" dirty="0" smtClean="0">
                <a:solidFill>
                  <a:srgbClr val="FF0000"/>
                </a:solidFill>
              </a:rPr>
              <a:t>Ricerca</a:t>
            </a:r>
            <a:r>
              <a:rPr lang="it-IT" sz="2400" dirty="0" smtClean="0"/>
              <a:t>;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sz="2400" dirty="0"/>
              <a:t>Compilazione Registro </a:t>
            </a:r>
            <a:r>
              <a:rPr lang="it-IT" sz="2400" dirty="0" smtClean="0"/>
              <a:t>Carico/Scarico.</a:t>
            </a:r>
            <a:endParaRPr lang="it-IT" sz="24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it-IT" sz="2400" dirty="0" smtClean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400" dirty="0" smtClean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400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400" dirty="0" smtClean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400" dirty="0" smtClean="0"/>
          </a:p>
        </p:txBody>
      </p:sp>
      <p:sp>
        <p:nvSpPr>
          <p:cNvPr id="3" name="Rettangolo arrotondato 2"/>
          <p:cNvSpPr/>
          <p:nvPr/>
        </p:nvSpPr>
        <p:spPr>
          <a:xfrm>
            <a:off x="915988" y="4983163"/>
            <a:ext cx="2060575" cy="10017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Piano operativo</a:t>
            </a:r>
            <a:endParaRPr lang="it-IT" dirty="0"/>
          </a:p>
        </p:txBody>
      </p:sp>
      <p:sp>
        <p:nvSpPr>
          <p:cNvPr id="11267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mtClean="0"/>
              <a:t>Gestione Telematica dei progetti di ricerca</a:t>
            </a: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96875" y="0"/>
            <a:ext cx="832961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5F5F5F"/>
                </a:solidFill>
                <a:latin typeface="Century Gothic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latin typeface="Arial" charset="0"/>
              </a:rPr>
              <a:t>Piano operativo</a:t>
            </a:r>
          </a:p>
        </p:txBody>
      </p:sp>
      <p:graphicFrame>
        <p:nvGraphicFramePr>
          <p:cNvPr id="27650" name="Group 2"/>
          <p:cNvGraphicFramePr>
            <a:graphicFrameLocks noGrp="1"/>
          </p:cNvGraphicFramePr>
          <p:nvPr/>
        </p:nvGraphicFramePr>
        <p:xfrm>
          <a:off x="1108075" y="1222375"/>
          <a:ext cx="7281863" cy="5083526"/>
        </p:xfrm>
        <a:graphic>
          <a:graphicData uri="http://schemas.openxmlformats.org/drawingml/2006/table">
            <a:tbl>
              <a:tblPr/>
              <a:tblGrid>
                <a:gridCol w="1787525"/>
                <a:gridCol w="5494338"/>
              </a:tblGrid>
              <a:tr h="99217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inizio luglio</a:t>
                      </a:r>
                    </a:p>
                  </a:txBody>
                  <a:tcPr marL="90000" marR="90000" marT="50827" marB="46766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ts val="14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Sviluppo prototipo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e condivisione con gruppo utenti pilota (Ministero, ISS, alcuni stabulari);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ts val="14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Century Gothic" pitchFamily="32" charset="0"/>
                        <a:cs typeface="Arial" charset="0"/>
                      </a:endParaRPr>
                    </a:p>
                  </a:txBody>
                  <a:tcPr marL="90000" marR="90000" marT="50827" marB="46766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143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luglio e agosto:</a:t>
                      </a:r>
                    </a:p>
                  </a:txBody>
                  <a:tcPr marL="90000" marR="90000" marT="50827" marB="46766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utilizzo del prototipo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 da parte degli utenti pilota;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Century Gothic" pitchFamily="32" charset="0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Century Gothic" pitchFamily="32" charset="0"/>
                        <a:cs typeface="Arial" charset="0"/>
                      </a:endParaRPr>
                    </a:p>
                  </a:txBody>
                  <a:tcPr marL="90000" marR="90000" marT="50827" marB="46766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9217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ts val="14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inizio settembre</a:t>
                      </a:r>
                    </a:p>
                  </a:txBody>
                  <a:tcPr marL="90000" marR="90000" marT="50827" marB="46766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ts val="14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revisione del prototipo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 e implementazioni migliorie richieste;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ts val="14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Century Gothic" pitchFamily="32" charset="0"/>
                        <a:cs typeface="Arial" charset="0"/>
                      </a:endParaRPr>
                    </a:p>
                  </a:txBody>
                  <a:tcPr marL="90000" marR="90000" marT="50827" marB="46766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7004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ts val="14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fine settembre e ottobre:</a:t>
                      </a:r>
                    </a:p>
                  </a:txBody>
                  <a:tcPr marL="90000" marR="90000" marT="50827" marB="46766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ts val="14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formazione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 di tutti gli utenti (responsabili stabulario e delegati, ISS) sull'utilizzo dell’applicativo per la gestione telematica dei progetti di sperimentazione animale;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ts val="14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Century Gothic" pitchFamily="32" charset="0"/>
                        <a:cs typeface="Arial" charset="0"/>
                      </a:endParaRPr>
                    </a:p>
                  </a:txBody>
                  <a:tcPr marL="90000" marR="90000" marT="50827" marB="46766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143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ts val="14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ottobre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: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50827" marB="46766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ts val="14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avvio utilizzo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Century Gothic" pitchFamily="32" charset="0"/>
                          <a:cs typeface="Arial" charset="0"/>
                        </a:rPr>
                        <a:t>, a livello nazionale, del sistema informativo per la gestione telematica dei progetti di sperimentazione animale.</a:t>
                      </a:r>
                    </a:p>
                  </a:txBody>
                  <a:tcPr marL="90000" marR="90000" marT="50827" marB="46766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Droid Sans Fallback"/>
        <a:cs typeface="Droid Sans Fallback"/>
      </a:majorFont>
      <a:minorFont>
        <a:latin typeface="Century Gothic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Droid Sans Fallback"/>
        <a:cs typeface="Droid Sans Fallback"/>
      </a:majorFont>
      <a:minorFont>
        <a:latin typeface="Century Gothic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Droid Sans Fallback"/>
        <a:cs typeface="Droid Sans Fallback"/>
      </a:majorFont>
      <a:minorFont>
        <a:latin typeface="Century Gothic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7013</TotalTime>
  <Words>1390</Words>
  <Application>Microsoft Office PowerPoint</Application>
  <PresentationFormat>Presentazione su schermo (4:3)</PresentationFormat>
  <Paragraphs>208</Paragraphs>
  <Slides>27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27</vt:i4>
      </vt:variant>
    </vt:vector>
  </HeadingPairs>
  <TitlesOfParts>
    <vt:vector size="30" baseType="lpstr">
      <vt:lpstr>2_Tema di Office</vt:lpstr>
      <vt:lpstr>3_Tema di Office</vt:lpstr>
      <vt:lpstr>4_Tema di Office</vt:lpstr>
      <vt:lpstr>Presentazione standard di PowerPoint</vt:lpstr>
      <vt:lpstr>Obiettivo dell’intervento</vt:lpstr>
      <vt:lpstr>Il contesto</vt:lpstr>
      <vt:lpstr>Presentazione standard di PowerPoint</vt:lpstr>
      <vt:lpstr>Perché la «banca dati»</vt:lpstr>
      <vt:lpstr>Il progetto complessivo</vt:lpstr>
      <vt:lpstr>Funzionalità disponibili</vt:lpstr>
      <vt:lpstr>Piano operativo</vt:lpstr>
      <vt:lpstr>Presentazione standard di PowerPoint</vt:lpstr>
      <vt:lpstr>FINALITÀ E LOGICHE GENERALI</vt:lpstr>
      <vt:lpstr>Gestione telematica dei progetti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Rilascio nuova utenza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Banca Dati Sperimentazione Animale</dc:title>
  <dc:creator>Marco Secone</dc:creator>
  <cp:lastModifiedBy>Marco Secone</cp:lastModifiedBy>
  <cp:revision>416</cp:revision>
  <cp:lastPrinted>1601-01-01T00:00:00Z</cp:lastPrinted>
  <dcterms:created xsi:type="dcterms:W3CDTF">2010-10-07T15:56:00Z</dcterms:created>
  <dcterms:modified xsi:type="dcterms:W3CDTF">2015-09-30T07:43:17Z</dcterms:modified>
</cp:coreProperties>
</file>